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 id="2147483668" r:id="rId2"/>
    <p:sldMasterId id="2147483675" r:id="rId3"/>
    <p:sldMasterId id="2147483749" r:id="rId4"/>
    <p:sldMasterId id="2147483778" r:id="rId5"/>
  </p:sldMasterIdLst>
  <p:notesMasterIdLst>
    <p:notesMasterId r:id="rId53"/>
  </p:notesMasterIdLst>
  <p:handoutMasterIdLst>
    <p:handoutMasterId r:id="rId54"/>
  </p:handoutMasterIdLst>
  <p:sldIdLst>
    <p:sldId id="292" r:id="rId6"/>
    <p:sldId id="382" r:id="rId7"/>
    <p:sldId id="265" r:id="rId8"/>
    <p:sldId id="458" r:id="rId9"/>
    <p:sldId id="4084" r:id="rId10"/>
    <p:sldId id="430" r:id="rId11"/>
    <p:sldId id="351" r:id="rId12"/>
    <p:sldId id="451" r:id="rId13"/>
    <p:sldId id="386" r:id="rId14"/>
    <p:sldId id="383" r:id="rId15"/>
    <p:sldId id="259" r:id="rId16"/>
    <p:sldId id="385" r:id="rId17"/>
    <p:sldId id="423" r:id="rId18"/>
    <p:sldId id="496" r:id="rId19"/>
    <p:sldId id="498" r:id="rId20"/>
    <p:sldId id="499" r:id="rId21"/>
    <p:sldId id="500" r:id="rId22"/>
    <p:sldId id="501" r:id="rId23"/>
    <p:sldId id="502" r:id="rId24"/>
    <p:sldId id="503" r:id="rId25"/>
    <p:sldId id="256" r:id="rId26"/>
    <p:sldId id="504" r:id="rId27"/>
    <p:sldId id="257" r:id="rId28"/>
    <p:sldId id="505" r:id="rId29"/>
    <p:sldId id="258" r:id="rId30"/>
    <p:sldId id="506" r:id="rId31"/>
    <p:sldId id="507" r:id="rId32"/>
    <p:sldId id="508" r:id="rId33"/>
    <p:sldId id="260" r:id="rId34"/>
    <p:sldId id="509" r:id="rId35"/>
    <p:sldId id="261" r:id="rId36"/>
    <p:sldId id="432" r:id="rId37"/>
    <p:sldId id="516" r:id="rId38"/>
    <p:sldId id="435" r:id="rId39"/>
    <p:sldId id="441" r:id="rId40"/>
    <p:sldId id="497" r:id="rId41"/>
    <p:sldId id="278" r:id="rId42"/>
    <p:sldId id="453" r:id="rId43"/>
    <p:sldId id="436" r:id="rId44"/>
    <p:sldId id="487" r:id="rId45"/>
    <p:sldId id="394" r:id="rId46"/>
    <p:sldId id="429" r:id="rId47"/>
    <p:sldId id="410" r:id="rId48"/>
    <p:sldId id="4083" r:id="rId49"/>
    <p:sldId id="517" r:id="rId50"/>
    <p:sldId id="4076" r:id="rId51"/>
    <p:sldId id="280"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8B"/>
    <a:srgbClr val="FFFF99"/>
    <a:srgbClr val="006082"/>
    <a:srgbClr val="EDEFEC"/>
    <a:srgbClr val="FFC000"/>
    <a:srgbClr val="3C74A0"/>
    <a:srgbClr val="BDD7EE"/>
    <a:srgbClr val="BACDE9"/>
    <a:srgbClr val="D9D9D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45" autoAdjust="0"/>
    <p:restoredTop sz="96054" autoAdjust="0"/>
  </p:normalViewPr>
  <p:slideViewPr>
    <p:cSldViewPr snapToGrid="0" snapToObjects="1">
      <p:cViewPr varScale="1">
        <p:scale>
          <a:sx n="121" d="100"/>
          <a:sy n="121" d="100"/>
        </p:scale>
        <p:origin x="378" y="108"/>
      </p:cViewPr>
      <p:guideLst>
        <p:guide orient="horz" pos="2160"/>
        <p:guide pos="3840"/>
      </p:guideLst>
    </p:cSldViewPr>
  </p:slideViewPr>
  <p:outlineViewPr>
    <p:cViewPr>
      <p:scale>
        <a:sx n="33" d="100"/>
        <a:sy n="33" d="100"/>
      </p:scale>
      <p:origin x="0" y="-2046"/>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553662-CB33-41FC-8313-B7B18A609F91}" type="doc">
      <dgm:prSet loTypeId="urn:microsoft.com/office/officeart/2008/layout/AlternatingHexagons" loCatId="list" qsTypeId="urn:microsoft.com/office/officeart/2005/8/quickstyle/simple1" qsCatId="simple" csTypeId="urn:microsoft.com/office/officeart/2005/8/colors/accent1_2" csCatId="accent1" phldr="0"/>
      <dgm:spPr/>
      <dgm:t>
        <a:bodyPr/>
        <a:lstStyle/>
        <a:p>
          <a:endParaRPr lang="en-US"/>
        </a:p>
      </dgm:t>
    </dgm:pt>
    <dgm:pt modelId="{53875AD2-94B7-4AB8-BC4D-B3857156EFB1}">
      <dgm:prSet phldrT="[Text]" phldr="1"/>
      <dgm:spPr/>
      <dgm:t>
        <a:bodyPr/>
        <a:lstStyle/>
        <a:p>
          <a:endParaRPr lang="en-US"/>
        </a:p>
      </dgm:t>
    </dgm:pt>
    <dgm:pt modelId="{F9B6472F-9B0F-4B2F-8AD2-3A23C3CD9EA9}" type="parTrans" cxnId="{53CE8C83-2C2E-4B4E-9B09-DD713C715E02}">
      <dgm:prSet/>
      <dgm:spPr/>
      <dgm:t>
        <a:bodyPr/>
        <a:lstStyle/>
        <a:p>
          <a:endParaRPr lang="en-US"/>
        </a:p>
      </dgm:t>
    </dgm:pt>
    <dgm:pt modelId="{8249AD60-9DA3-4953-B568-36229DC4FA86}" type="sibTrans" cxnId="{53CE8C83-2C2E-4B4E-9B09-DD713C715E02}">
      <dgm:prSet/>
      <dgm:spPr/>
      <dgm:t>
        <a:bodyPr/>
        <a:lstStyle/>
        <a:p>
          <a:endParaRPr lang="en-US"/>
        </a:p>
      </dgm:t>
    </dgm:pt>
    <dgm:pt modelId="{75F08478-967E-43CC-87B6-CD190FA4DACB}">
      <dgm:prSet phldrT="[Text]" phldr="1"/>
      <dgm:spPr/>
      <dgm:t>
        <a:bodyPr/>
        <a:lstStyle/>
        <a:p>
          <a:endParaRPr lang="en-US"/>
        </a:p>
      </dgm:t>
    </dgm:pt>
    <dgm:pt modelId="{9C2E79AA-B828-4DA6-B738-57BD4A72EF7D}" type="parTrans" cxnId="{661F1137-5AC0-4C65-8E12-3B0D323E6345}">
      <dgm:prSet/>
      <dgm:spPr/>
      <dgm:t>
        <a:bodyPr/>
        <a:lstStyle/>
        <a:p>
          <a:endParaRPr lang="en-US"/>
        </a:p>
      </dgm:t>
    </dgm:pt>
    <dgm:pt modelId="{A3BC6D9F-ACD6-421A-8E0B-49CFBA80AA95}" type="sibTrans" cxnId="{661F1137-5AC0-4C65-8E12-3B0D323E6345}">
      <dgm:prSet/>
      <dgm:spPr/>
      <dgm:t>
        <a:bodyPr/>
        <a:lstStyle/>
        <a:p>
          <a:endParaRPr lang="en-US"/>
        </a:p>
      </dgm:t>
    </dgm:pt>
    <dgm:pt modelId="{C2446A3F-EC5E-4CFA-8010-9CC6CB7441BB}">
      <dgm:prSet phldrT="[Text]" phldr="1"/>
      <dgm:spPr/>
      <dgm:t>
        <a:bodyPr/>
        <a:lstStyle/>
        <a:p>
          <a:endParaRPr lang="en-US"/>
        </a:p>
      </dgm:t>
    </dgm:pt>
    <dgm:pt modelId="{BE40BE74-95F0-476B-B817-85D7724DEEEA}" type="parTrans" cxnId="{0E6060BF-2399-4FCC-A912-0B2153D829C8}">
      <dgm:prSet/>
      <dgm:spPr/>
      <dgm:t>
        <a:bodyPr/>
        <a:lstStyle/>
        <a:p>
          <a:endParaRPr lang="en-US"/>
        </a:p>
      </dgm:t>
    </dgm:pt>
    <dgm:pt modelId="{EEF95A91-55AD-4501-874A-4D7867D154F9}" type="sibTrans" cxnId="{0E6060BF-2399-4FCC-A912-0B2153D829C8}">
      <dgm:prSet/>
      <dgm:spPr/>
      <dgm:t>
        <a:bodyPr/>
        <a:lstStyle/>
        <a:p>
          <a:endParaRPr lang="en-US"/>
        </a:p>
      </dgm:t>
    </dgm:pt>
    <dgm:pt modelId="{EE4887C3-59DB-4690-9C1C-98B79907E552}">
      <dgm:prSet phldrT="[Text]" phldr="1"/>
      <dgm:spPr/>
      <dgm:t>
        <a:bodyPr/>
        <a:lstStyle/>
        <a:p>
          <a:endParaRPr lang="en-US"/>
        </a:p>
      </dgm:t>
    </dgm:pt>
    <dgm:pt modelId="{4CCA727B-2676-4E71-80F4-921122536A7B}" type="parTrans" cxnId="{CAAEC32D-25C4-4592-A453-4CAEB2273B9A}">
      <dgm:prSet/>
      <dgm:spPr/>
      <dgm:t>
        <a:bodyPr/>
        <a:lstStyle/>
        <a:p>
          <a:endParaRPr lang="en-US"/>
        </a:p>
      </dgm:t>
    </dgm:pt>
    <dgm:pt modelId="{CF14FEE6-9C07-462B-88E6-8FCA7CE3EE1D}" type="sibTrans" cxnId="{CAAEC32D-25C4-4592-A453-4CAEB2273B9A}">
      <dgm:prSet/>
      <dgm:spPr/>
      <dgm:t>
        <a:bodyPr/>
        <a:lstStyle/>
        <a:p>
          <a:endParaRPr lang="en-US"/>
        </a:p>
      </dgm:t>
    </dgm:pt>
    <dgm:pt modelId="{76B28F31-D87A-49CE-9A77-435A1E1A0A71}">
      <dgm:prSet phldrT="[Text]" phldr="1"/>
      <dgm:spPr/>
      <dgm:t>
        <a:bodyPr/>
        <a:lstStyle/>
        <a:p>
          <a:endParaRPr lang="en-US"/>
        </a:p>
      </dgm:t>
    </dgm:pt>
    <dgm:pt modelId="{3A4CC3DC-DA42-42F5-98A9-847C22CD0DA0}" type="parTrans" cxnId="{9D77C5B2-1428-4346-B9DB-E87A9CD046E7}">
      <dgm:prSet/>
      <dgm:spPr/>
      <dgm:t>
        <a:bodyPr/>
        <a:lstStyle/>
        <a:p>
          <a:endParaRPr lang="en-US"/>
        </a:p>
      </dgm:t>
    </dgm:pt>
    <dgm:pt modelId="{51C601B5-3926-4751-91D1-8F0B3DA47247}" type="sibTrans" cxnId="{9D77C5B2-1428-4346-B9DB-E87A9CD046E7}">
      <dgm:prSet/>
      <dgm:spPr/>
      <dgm:t>
        <a:bodyPr/>
        <a:lstStyle/>
        <a:p>
          <a:endParaRPr lang="en-US"/>
        </a:p>
      </dgm:t>
    </dgm:pt>
    <dgm:pt modelId="{DA486D21-8668-4298-A6FB-229F1C10CA0B}">
      <dgm:prSet phldrT="[Text]" phldr="1"/>
      <dgm:spPr/>
      <dgm:t>
        <a:bodyPr/>
        <a:lstStyle/>
        <a:p>
          <a:endParaRPr lang="en-US"/>
        </a:p>
      </dgm:t>
    </dgm:pt>
    <dgm:pt modelId="{C2EAC72F-6BA2-407E-91D3-625F41ABF776}" type="parTrans" cxnId="{F90D57B8-BC80-457C-AB45-3AA18D08BE73}">
      <dgm:prSet/>
      <dgm:spPr/>
      <dgm:t>
        <a:bodyPr/>
        <a:lstStyle/>
        <a:p>
          <a:endParaRPr lang="en-US"/>
        </a:p>
      </dgm:t>
    </dgm:pt>
    <dgm:pt modelId="{A2FB863A-1010-4AEF-98DB-D9B936BD55D7}" type="sibTrans" cxnId="{F90D57B8-BC80-457C-AB45-3AA18D08BE73}">
      <dgm:prSet/>
      <dgm:spPr/>
      <dgm:t>
        <a:bodyPr/>
        <a:lstStyle/>
        <a:p>
          <a:endParaRPr lang="en-US"/>
        </a:p>
      </dgm:t>
    </dgm:pt>
    <dgm:pt modelId="{7611C489-F4FA-4A5C-93BF-5B8037676C39}" type="pres">
      <dgm:prSet presAssocID="{DA553662-CB33-41FC-8313-B7B18A609F91}" presName="Name0" presStyleCnt="0">
        <dgm:presLayoutVars>
          <dgm:chMax/>
          <dgm:chPref/>
          <dgm:dir/>
          <dgm:animLvl val="lvl"/>
        </dgm:presLayoutVars>
      </dgm:prSet>
      <dgm:spPr/>
    </dgm:pt>
    <dgm:pt modelId="{D914AF55-8791-4F53-86E4-184EB8C7EA81}" type="pres">
      <dgm:prSet presAssocID="{53875AD2-94B7-4AB8-BC4D-B3857156EFB1}" presName="composite" presStyleCnt="0"/>
      <dgm:spPr/>
    </dgm:pt>
    <dgm:pt modelId="{2D76E913-776C-4EDE-99B3-3F4AD6B333FD}" type="pres">
      <dgm:prSet presAssocID="{53875AD2-94B7-4AB8-BC4D-B3857156EFB1}" presName="Parent1" presStyleLbl="node1" presStyleIdx="0" presStyleCnt="6">
        <dgm:presLayoutVars>
          <dgm:chMax val="1"/>
          <dgm:chPref val="1"/>
          <dgm:bulletEnabled val="1"/>
        </dgm:presLayoutVars>
      </dgm:prSet>
      <dgm:spPr/>
    </dgm:pt>
    <dgm:pt modelId="{20984473-C3B8-449D-924D-6E663952122B}" type="pres">
      <dgm:prSet presAssocID="{53875AD2-94B7-4AB8-BC4D-B3857156EFB1}" presName="Childtext1" presStyleLbl="revTx" presStyleIdx="0" presStyleCnt="3">
        <dgm:presLayoutVars>
          <dgm:chMax val="0"/>
          <dgm:chPref val="0"/>
          <dgm:bulletEnabled val="1"/>
        </dgm:presLayoutVars>
      </dgm:prSet>
      <dgm:spPr/>
    </dgm:pt>
    <dgm:pt modelId="{C5F5C80E-F9BA-456B-B3B3-54173EF07ECE}" type="pres">
      <dgm:prSet presAssocID="{53875AD2-94B7-4AB8-BC4D-B3857156EFB1}" presName="BalanceSpacing" presStyleCnt="0"/>
      <dgm:spPr/>
    </dgm:pt>
    <dgm:pt modelId="{43FAB063-688B-4470-A260-27FE91F02904}" type="pres">
      <dgm:prSet presAssocID="{53875AD2-94B7-4AB8-BC4D-B3857156EFB1}" presName="BalanceSpacing1" presStyleCnt="0"/>
      <dgm:spPr/>
    </dgm:pt>
    <dgm:pt modelId="{7C10F24B-684D-44D4-99AE-ECC28EDC5708}" type="pres">
      <dgm:prSet presAssocID="{8249AD60-9DA3-4953-B568-36229DC4FA86}" presName="Accent1Text" presStyleLbl="node1" presStyleIdx="1" presStyleCnt="6"/>
      <dgm:spPr/>
    </dgm:pt>
    <dgm:pt modelId="{EC056FD5-A946-4F31-8233-968F6DCD6607}" type="pres">
      <dgm:prSet presAssocID="{8249AD60-9DA3-4953-B568-36229DC4FA86}" presName="spaceBetweenRectangles" presStyleCnt="0"/>
      <dgm:spPr/>
    </dgm:pt>
    <dgm:pt modelId="{2604C0FC-B33C-4D2B-8768-DEE6690EB9EE}" type="pres">
      <dgm:prSet presAssocID="{C2446A3F-EC5E-4CFA-8010-9CC6CB7441BB}" presName="composite" presStyleCnt="0"/>
      <dgm:spPr/>
    </dgm:pt>
    <dgm:pt modelId="{033EFADE-A6D7-4D41-945E-F0F67A6FC3D9}" type="pres">
      <dgm:prSet presAssocID="{C2446A3F-EC5E-4CFA-8010-9CC6CB7441BB}" presName="Parent1" presStyleLbl="node1" presStyleIdx="2" presStyleCnt="6">
        <dgm:presLayoutVars>
          <dgm:chMax val="1"/>
          <dgm:chPref val="1"/>
          <dgm:bulletEnabled val="1"/>
        </dgm:presLayoutVars>
      </dgm:prSet>
      <dgm:spPr/>
    </dgm:pt>
    <dgm:pt modelId="{D970220C-1460-459C-B398-FF20CCFC1936}" type="pres">
      <dgm:prSet presAssocID="{C2446A3F-EC5E-4CFA-8010-9CC6CB7441BB}" presName="Childtext1" presStyleLbl="revTx" presStyleIdx="1" presStyleCnt="3">
        <dgm:presLayoutVars>
          <dgm:chMax val="0"/>
          <dgm:chPref val="0"/>
          <dgm:bulletEnabled val="1"/>
        </dgm:presLayoutVars>
      </dgm:prSet>
      <dgm:spPr/>
    </dgm:pt>
    <dgm:pt modelId="{793D7506-2568-41D1-A040-13F9C2D5F0D6}" type="pres">
      <dgm:prSet presAssocID="{C2446A3F-EC5E-4CFA-8010-9CC6CB7441BB}" presName="BalanceSpacing" presStyleCnt="0"/>
      <dgm:spPr/>
    </dgm:pt>
    <dgm:pt modelId="{F48B1FE1-D2ED-4DA2-AC7D-09A22E1679E4}" type="pres">
      <dgm:prSet presAssocID="{C2446A3F-EC5E-4CFA-8010-9CC6CB7441BB}" presName="BalanceSpacing1" presStyleCnt="0"/>
      <dgm:spPr/>
    </dgm:pt>
    <dgm:pt modelId="{0FF0D3D6-B272-4F7C-BDC8-B216DE899E7F}" type="pres">
      <dgm:prSet presAssocID="{EEF95A91-55AD-4501-874A-4D7867D154F9}" presName="Accent1Text" presStyleLbl="node1" presStyleIdx="3" presStyleCnt="6"/>
      <dgm:spPr/>
    </dgm:pt>
    <dgm:pt modelId="{07847B28-B625-4128-B1AB-9AFB6E8F2273}" type="pres">
      <dgm:prSet presAssocID="{EEF95A91-55AD-4501-874A-4D7867D154F9}" presName="spaceBetweenRectangles" presStyleCnt="0"/>
      <dgm:spPr/>
    </dgm:pt>
    <dgm:pt modelId="{7807F322-9881-4DA7-BFE3-FFAE1AB897B5}" type="pres">
      <dgm:prSet presAssocID="{76B28F31-D87A-49CE-9A77-435A1E1A0A71}" presName="composite" presStyleCnt="0"/>
      <dgm:spPr/>
    </dgm:pt>
    <dgm:pt modelId="{8835F1D9-30DE-4F31-BB3C-A5E0BF748A47}" type="pres">
      <dgm:prSet presAssocID="{76B28F31-D87A-49CE-9A77-435A1E1A0A71}" presName="Parent1" presStyleLbl="node1" presStyleIdx="4" presStyleCnt="6">
        <dgm:presLayoutVars>
          <dgm:chMax val="1"/>
          <dgm:chPref val="1"/>
          <dgm:bulletEnabled val="1"/>
        </dgm:presLayoutVars>
      </dgm:prSet>
      <dgm:spPr/>
    </dgm:pt>
    <dgm:pt modelId="{29F6D375-714D-434C-8CA4-A98DF1A99DDC}" type="pres">
      <dgm:prSet presAssocID="{76B28F31-D87A-49CE-9A77-435A1E1A0A71}" presName="Childtext1" presStyleLbl="revTx" presStyleIdx="2" presStyleCnt="3">
        <dgm:presLayoutVars>
          <dgm:chMax val="0"/>
          <dgm:chPref val="0"/>
          <dgm:bulletEnabled val="1"/>
        </dgm:presLayoutVars>
      </dgm:prSet>
      <dgm:spPr/>
    </dgm:pt>
    <dgm:pt modelId="{8917FE11-A2BC-494F-97F0-AA7F725A92CA}" type="pres">
      <dgm:prSet presAssocID="{76B28F31-D87A-49CE-9A77-435A1E1A0A71}" presName="BalanceSpacing" presStyleCnt="0"/>
      <dgm:spPr/>
    </dgm:pt>
    <dgm:pt modelId="{C2147ABA-0431-4CF9-BB6E-54E89A79C84E}" type="pres">
      <dgm:prSet presAssocID="{76B28F31-D87A-49CE-9A77-435A1E1A0A71}" presName="BalanceSpacing1" presStyleCnt="0"/>
      <dgm:spPr/>
    </dgm:pt>
    <dgm:pt modelId="{41052D58-D0A5-4F45-A701-033E92F4FAD1}" type="pres">
      <dgm:prSet presAssocID="{51C601B5-3926-4751-91D1-8F0B3DA47247}" presName="Accent1Text" presStyleLbl="node1" presStyleIdx="5" presStyleCnt="6"/>
      <dgm:spPr/>
    </dgm:pt>
  </dgm:ptLst>
  <dgm:cxnLst>
    <dgm:cxn modelId="{1B47E908-52D7-45B4-BFFC-972103E69D8F}" type="presOf" srcId="{8249AD60-9DA3-4953-B568-36229DC4FA86}" destId="{7C10F24B-684D-44D4-99AE-ECC28EDC5708}" srcOrd="0" destOrd="0" presId="urn:microsoft.com/office/officeart/2008/layout/AlternatingHexagons"/>
    <dgm:cxn modelId="{4F179C17-9026-46CB-8598-F746E79F25D2}" type="presOf" srcId="{C2446A3F-EC5E-4CFA-8010-9CC6CB7441BB}" destId="{033EFADE-A6D7-4D41-945E-F0F67A6FC3D9}" srcOrd="0" destOrd="0" presId="urn:microsoft.com/office/officeart/2008/layout/AlternatingHexagons"/>
    <dgm:cxn modelId="{97E91E2B-2E57-47B6-B1B1-ACC28640D5E3}" type="presOf" srcId="{75F08478-967E-43CC-87B6-CD190FA4DACB}" destId="{20984473-C3B8-449D-924D-6E663952122B}" srcOrd="0" destOrd="0" presId="urn:microsoft.com/office/officeart/2008/layout/AlternatingHexagons"/>
    <dgm:cxn modelId="{CAAEC32D-25C4-4592-A453-4CAEB2273B9A}" srcId="{C2446A3F-EC5E-4CFA-8010-9CC6CB7441BB}" destId="{EE4887C3-59DB-4690-9C1C-98B79907E552}" srcOrd="0" destOrd="0" parTransId="{4CCA727B-2676-4E71-80F4-921122536A7B}" sibTransId="{CF14FEE6-9C07-462B-88E6-8FCA7CE3EE1D}"/>
    <dgm:cxn modelId="{12286931-CDE9-4335-8946-651299D55220}" type="presOf" srcId="{EEF95A91-55AD-4501-874A-4D7867D154F9}" destId="{0FF0D3D6-B272-4F7C-BDC8-B216DE899E7F}" srcOrd="0" destOrd="0" presId="urn:microsoft.com/office/officeart/2008/layout/AlternatingHexagons"/>
    <dgm:cxn modelId="{661F1137-5AC0-4C65-8E12-3B0D323E6345}" srcId="{53875AD2-94B7-4AB8-BC4D-B3857156EFB1}" destId="{75F08478-967E-43CC-87B6-CD190FA4DACB}" srcOrd="0" destOrd="0" parTransId="{9C2E79AA-B828-4DA6-B738-57BD4A72EF7D}" sibTransId="{A3BC6D9F-ACD6-421A-8E0B-49CFBA80AA95}"/>
    <dgm:cxn modelId="{8C98F93B-11A6-4FEB-A9B0-361F680FA33C}" type="presOf" srcId="{51C601B5-3926-4751-91D1-8F0B3DA47247}" destId="{41052D58-D0A5-4F45-A701-033E92F4FAD1}" srcOrd="0" destOrd="0" presId="urn:microsoft.com/office/officeart/2008/layout/AlternatingHexagons"/>
    <dgm:cxn modelId="{9B46167E-A8C5-4F77-BFCE-E19882E70B8B}" type="presOf" srcId="{EE4887C3-59DB-4690-9C1C-98B79907E552}" destId="{D970220C-1460-459C-B398-FF20CCFC1936}" srcOrd="0" destOrd="0" presId="urn:microsoft.com/office/officeart/2008/layout/AlternatingHexagons"/>
    <dgm:cxn modelId="{53CE8C83-2C2E-4B4E-9B09-DD713C715E02}" srcId="{DA553662-CB33-41FC-8313-B7B18A609F91}" destId="{53875AD2-94B7-4AB8-BC4D-B3857156EFB1}" srcOrd="0" destOrd="0" parTransId="{F9B6472F-9B0F-4B2F-8AD2-3A23C3CD9EA9}" sibTransId="{8249AD60-9DA3-4953-B568-36229DC4FA86}"/>
    <dgm:cxn modelId="{9D77C5B2-1428-4346-B9DB-E87A9CD046E7}" srcId="{DA553662-CB33-41FC-8313-B7B18A609F91}" destId="{76B28F31-D87A-49CE-9A77-435A1E1A0A71}" srcOrd="2" destOrd="0" parTransId="{3A4CC3DC-DA42-42F5-98A9-847C22CD0DA0}" sibTransId="{51C601B5-3926-4751-91D1-8F0B3DA47247}"/>
    <dgm:cxn modelId="{51B4AAB6-77FE-4DB0-A754-CD70B04CF43E}" type="presOf" srcId="{53875AD2-94B7-4AB8-BC4D-B3857156EFB1}" destId="{2D76E913-776C-4EDE-99B3-3F4AD6B333FD}" srcOrd="0" destOrd="0" presId="urn:microsoft.com/office/officeart/2008/layout/AlternatingHexagons"/>
    <dgm:cxn modelId="{F90D57B8-BC80-457C-AB45-3AA18D08BE73}" srcId="{76B28F31-D87A-49CE-9A77-435A1E1A0A71}" destId="{DA486D21-8668-4298-A6FB-229F1C10CA0B}" srcOrd="0" destOrd="0" parTransId="{C2EAC72F-6BA2-407E-91D3-625F41ABF776}" sibTransId="{A2FB863A-1010-4AEF-98DB-D9B936BD55D7}"/>
    <dgm:cxn modelId="{0E6060BF-2399-4FCC-A912-0B2153D829C8}" srcId="{DA553662-CB33-41FC-8313-B7B18A609F91}" destId="{C2446A3F-EC5E-4CFA-8010-9CC6CB7441BB}" srcOrd="1" destOrd="0" parTransId="{BE40BE74-95F0-476B-B817-85D7724DEEEA}" sibTransId="{EEF95A91-55AD-4501-874A-4D7867D154F9}"/>
    <dgm:cxn modelId="{D25147D2-5D42-4D0D-A9CC-9C77A8A777C8}" type="presOf" srcId="{DA486D21-8668-4298-A6FB-229F1C10CA0B}" destId="{29F6D375-714D-434C-8CA4-A98DF1A99DDC}" srcOrd="0" destOrd="0" presId="urn:microsoft.com/office/officeart/2008/layout/AlternatingHexagons"/>
    <dgm:cxn modelId="{7FA644DE-EB8C-4374-8814-0F4E7E107C76}" type="presOf" srcId="{DA553662-CB33-41FC-8313-B7B18A609F91}" destId="{7611C489-F4FA-4A5C-93BF-5B8037676C39}" srcOrd="0" destOrd="0" presId="urn:microsoft.com/office/officeart/2008/layout/AlternatingHexagons"/>
    <dgm:cxn modelId="{DE9EC3FC-FFF6-4555-A6C7-D77B57089022}" type="presOf" srcId="{76B28F31-D87A-49CE-9A77-435A1E1A0A71}" destId="{8835F1D9-30DE-4F31-BB3C-A5E0BF748A47}" srcOrd="0" destOrd="0" presId="urn:microsoft.com/office/officeart/2008/layout/AlternatingHexagons"/>
    <dgm:cxn modelId="{8A653292-7FE1-4A77-A14E-7C28DE381175}" type="presParOf" srcId="{7611C489-F4FA-4A5C-93BF-5B8037676C39}" destId="{D914AF55-8791-4F53-86E4-184EB8C7EA81}" srcOrd="0" destOrd="0" presId="urn:microsoft.com/office/officeart/2008/layout/AlternatingHexagons"/>
    <dgm:cxn modelId="{D7594663-E20C-4D0B-AA49-E463514A5F70}" type="presParOf" srcId="{D914AF55-8791-4F53-86E4-184EB8C7EA81}" destId="{2D76E913-776C-4EDE-99B3-3F4AD6B333FD}" srcOrd="0" destOrd="0" presId="urn:microsoft.com/office/officeart/2008/layout/AlternatingHexagons"/>
    <dgm:cxn modelId="{8AAC374C-E868-4C15-829F-6AB3FEC7D4A0}" type="presParOf" srcId="{D914AF55-8791-4F53-86E4-184EB8C7EA81}" destId="{20984473-C3B8-449D-924D-6E663952122B}" srcOrd="1" destOrd="0" presId="urn:microsoft.com/office/officeart/2008/layout/AlternatingHexagons"/>
    <dgm:cxn modelId="{FE4B1F44-D541-4A16-9155-72CBB37DF19A}" type="presParOf" srcId="{D914AF55-8791-4F53-86E4-184EB8C7EA81}" destId="{C5F5C80E-F9BA-456B-B3B3-54173EF07ECE}" srcOrd="2" destOrd="0" presId="urn:microsoft.com/office/officeart/2008/layout/AlternatingHexagons"/>
    <dgm:cxn modelId="{DE4669E4-E43B-4BAA-A1F3-26222F992CC2}" type="presParOf" srcId="{D914AF55-8791-4F53-86E4-184EB8C7EA81}" destId="{43FAB063-688B-4470-A260-27FE91F02904}" srcOrd="3" destOrd="0" presId="urn:microsoft.com/office/officeart/2008/layout/AlternatingHexagons"/>
    <dgm:cxn modelId="{3171641A-EF63-439D-A3B8-74374D322C56}" type="presParOf" srcId="{D914AF55-8791-4F53-86E4-184EB8C7EA81}" destId="{7C10F24B-684D-44D4-99AE-ECC28EDC5708}" srcOrd="4" destOrd="0" presId="urn:microsoft.com/office/officeart/2008/layout/AlternatingHexagons"/>
    <dgm:cxn modelId="{9125BF63-4A97-4953-BE40-FFF29F8B64E6}" type="presParOf" srcId="{7611C489-F4FA-4A5C-93BF-5B8037676C39}" destId="{EC056FD5-A946-4F31-8233-968F6DCD6607}" srcOrd="1" destOrd="0" presId="urn:microsoft.com/office/officeart/2008/layout/AlternatingHexagons"/>
    <dgm:cxn modelId="{CC847C63-A337-4434-AE54-A779D39BC830}" type="presParOf" srcId="{7611C489-F4FA-4A5C-93BF-5B8037676C39}" destId="{2604C0FC-B33C-4D2B-8768-DEE6690EB9EE}" srcOrd="2" destOrd="0" presId="urn:microsoft.com/office/officeart/2008/layout/AlternatingHexagons"/>
    <dgm:cxn modelId="{16227CB5-3588-41C1-8543-B940DBB5A042}" type="presParOf" srcId="{2604C0FC-B33C-4D2B-8768-DEE6690EB9EE}" destId="{033EFADE-A6D7-4D41-945E-F0F67A6FC3D9}" srcOrd="0" destOrd="0" presId="urn:microsoft.com/office/officeart/2008/layout/AlternatingHexagons"/>
    <dgm:cxn modelId="{8AF7F09E-8844-43E4-AAB2-FCAC32F48A75}" type="presParOf" srcId="{2604C0FC-B33C-4D2B-8768-DEE6690EB9EE}" destId="{D970220C-1460-459C-B398-FF20CCFC1936}" srcOrd="1" destOrd="0" presId="urn:microsoft.com/office/officeart/2008/layout/AlternatingHexagons"/>
    <dgm:cxn modelId="{8227156E-511B-49F2-9AA0-4056942934CC}" type="presParOf" srcId="{2604C0FC-B33C-4D2B-8768-DEE6690EB9EE}" destId="{793D7506-2568-41D1-A040-13F9C2D5F0D6}" srcOrd="2" destOrd="0" presId="urn:microsoft.com/office/officeart/2008/layout/AlternatingHexagons"/>
    <dgm:cxn modelId="{AE59B88A-7469-4BBF-BE51-76E1CF486E98}" type="presParOf" srcId="{2604C0FC-B33C-4D2B-8768-DEE6690EB9EE}" destId="{F48B1FE1-D2ED-4DA2-AC7D-09A22E1679E4}" srcOrd="3" destOrd="0" presId="urn:microsoft.com/office/officeart/2008/layout/AlternatingHexagons"/>
    <dgm:cxn modelId="{23313237-D616-41FD-A5E9-8FF0B6E58683}" type="presParOf" srcId="{2604C0FC-B33C-4D2B-8768-DEE6690EB9EE}" destId="{0FF0D3D6-B272-4F7C-BDC8-B216DE899E7F}" srcOrd="4" destOrd="0" presId="urn:microsoft.com/office/officeart/2008/layout/AlternatingHexagons"/>
    <dgm:cxn modelId="{7AF410FD-5110-43E0-9100-4961670B35C9}" type="presParOf" srcId="{7611C489-F4FA-4A5C-93BF-5B8037676C39}" destId="{07847B28-B625-4128-B1AB-9AFB6E8F2273}" srcOrd="3" destOrd="0" presId="urn:microsoft.com/office/officeart/2008/layout/AlternatingHexagons"/>
    <dgm:cxn modelId="{318E6F9B-3377-45F8-9EB4-B7B3FC130CFD}" type="presParOf" srcId="{7611C489-F4FA-4A5C-93BF-5B8037676C39}" destId="{7807F322-9881-4DA7-BFE3-FFAE1AB897B5}" srcOrd="4" destOrd="0" presId="urn:microsoft.com/office/officeart/2008/layout/AlternatingHexagons"/>
    <dgm:cxn modelId="{3A1C9AEF-5999-427D-AB00-7EF9427A032E}" type="presParOf" srcId="{7807F322-9881-4DA7-BFE3-FFAE1AB897B5}" destId="{8835F1D9-30DE-4F31-BB3C-A5E0BF748A47}" srcOrd="0" destOrd="0" presId="urn:microsoft.com/office/officeart/2008/layout/AlternatingHexagons"/>
    <dgm:cxn modelId="{19866993-9AA6-44A0-8A4F-479D09000315}" type="presParOf" srcId="{7807F322-9881-4DA7-BFE3-FFAE1AB897B5}" destId="{29F6D375-714D-434C-8CA4-A98DF1A99DDC}" srcOrd="1" destOrd="0" presId="urn:microsoft.com/office/officeart/2008/layout/AlternatingHexagons"/>
    <dgm:cxn modelId="{84BF4E59-6F2F-446A-B8A7-6DE719A4FD02}" type="presParOf" srcId="{7807F322-9881-4DA7-BFE3-FFAE1AB897B5}" destId="{8917FE11-A2BC-494F-97F0-AA7F725A92CA}" srcOrd="2" destOrd="0" presId="urn:microsoft.com/office/officeart/2008/layout/AlternatingHexagons"/>
    <dgm:cxn modelId="{13151ECD-8B15-4448-B622-AFD6B9A92A59}" type="presParOf" srcId="{7807F322-9881-4DA7-BFE3-FFAE1AB897B5}" destId="{C2147ABA-0431-4CF9-BB6E-54E89A79C84E}" srcOrd="3" destOrd="0" presId="urn:microsoft.com/office/officeart/2008/layout/AlternatingHexagons"/>
    <dgm:cxn modelId="{3F790F39-61B9-4518-BFC5-B2E8530C7EE0}" type="presParOf" srcId="{7807F322-9881-4DA7-BFE3-FFAE1AB897B5}" destId="{41052D58-D0A5-4F45-A701-033E92F4FAD1}"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F28D26-5CAE-4342-B24F-9520440C2C8B}"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4A445740-4FCB-4303-9DC7-565284A021B5}">
      <dgm:prSet phldrT="[Text]"/>
      <dgm:spPr/>
      <dgm:t>
        <a:bodyPr/>
        <a:lstStyle/>
        <a:p>
          <a:r>
            <a:rPr lang="en-US" dirty="0"/>
            <a:t>50% </a:t>
          </a:r>
        </a:p>
      </dgm:t>
    </dgm:pt>
    <dgm:pt modelId="{AB43F63B-E7F9-4883-A450-3D1CFB319957}" type="parTrans" cxnId="{FFDD4EA9-EDA7-4456-B6B5-441D5AD91F1E}">
      <dgm:prSet/>
      <dgm:spPr/>
      <dgm:t>
        <a:bodyPr/>
        <a:lstStyle/>
        <a:p>
          <a:endParaRPr lang="en-US"/>
        </a:p>
      </dgm:t>
    </dgm:pt>
    <dgm:pt modelId="{0C8F8B38-A9E8-4D08-978D-4E83AB1AACF6}" type="sibTrans" cxnId="{FFDD4EA9-EDA7-4456-B6B5-441D5AD91F1E}">
      <dgm:prSet/>
      <dgm:spPr/>
      <dgm:t>
        <a:bodyPr/>
        <a:lstStyle/>
        <a:p>
          <a:endParaRPr lang="en-US"/>
        </a:p>
      </dgm:t>
    </dgm:pt>
    <dgm:pt modelId="{1A9FC066-2A7A-47E0-AB38-9C94F38ED10F}">
      <dgm:prSet phldrT="[Text]" custT="1"/>
      <dgm:spPr/>
      <dgm:t>
        <a:bodyPr/>
        <a:lstStyle/>
        <a:p>
          <a:r>
            <a:rPr lang="en-US" sz="2400" dirty="0"/>
            <a:t>novice nurses involved in nursing errors</a:t>
          </a:r>
        </a:p>
      </dgm:t>
    </dgm:pt>
    <dgm:pt modelId="{468EEFD7-7B22-4DEC-954D-2E634F397F68}" type="parTrans" cxnId="{E1F9450F-F8F4-4EC7-A641-BB9838AD6D0C}">
      <dgm:prSet/>
      <dgm:spPr/>
      <dgm:t>
        <a:bodyPr/>
        <a:lstStyle/>
        <a:p>
          <a:endParaRPr lang="en-US"/>
        </a:p>
      </dgm:t>
    </dgm:pt>
    <dgm:pt modelId="{D43F9DD8-DDAF-455F-B20F-981BC9A5D490}" type="sibTrans" cxnId="{E1F9450F-F8F4-4EC7-A641-BB9838AD6D0C}">
      <dgm:prSet/>
      <dgm:spPr/>
      <dgm:t>
        <a:bodyPr/>
        <a:lstStyle/>
        <a:p>
          <a:endParaRPr lang="en-US"/>
        </a:p>
      </dgm:t>
    </dgm:pt>
    <dgm:pt modelId="{03E979C1-39F5-44F0-88C8-27D0274D8BD2}">
      <dgm:prSet phldrT="[Text]"/>
      <dgm:spPr/>
      <dgm:t>
        <a:bodyPr/>
        <a:lstStyle/>
        <a:p>
          <a:r>
            <a:rPr lang="en-US" dirty="0"/>
            <a:t>65% </a:t>
          </a:r>
        </a:p>
      </dgm:t>
    </dgm:pt>
    <dgm:pt modelId="{81A9CDF6-D3FC-4706-9665-B09FDA562DF1}" type="parTrans" cxnId="{AC158C34-6335-4092-A496-1653C9C962F2}">
      <dgm:prSet/>
      <dgm:spPr/>
      <dgm:t>
        <a:bodyPr/>
        <a:lstStyle/>
        <a:p>
          <a:endParaRPr lang="en-US"/>
        </a:p>
      </dgm:t>
    </dgm:pt>
    <dgm:pt modelId="{75FE71D6-C6D4-4495-86D1-82A40326BB94}" type="sibTrans" cxnId="{AC158C34-6335-4092-A496-1653C9C962F2}">
      <dgm:prSet/>
      <dgm:spPr/>
      <dgm:t>
        <a:bodyPr/>
        <a:lstStyle/>
        <a:p>
          <a:endParaRPr lang="en-US"/>
        </a:p>
      </dgm:t>
    </dgm:pt>
    <dgm:pt modelId="{3A6ED1A6-BD11-4880-AB6F-D57B185A41FD}">
      <dgm:prSet phldrT="[Text]"/>
      <dgm:spPr/>
      <dgm:t>
        <a:bodyPr/>
        <a:lstStyle/>
        <a:p>
          <a:r>
            <a:rPr lang="en-US" dirty="0"/>
            <a:t>    errors attributed to poor clinical decision making</a:t>
          </a:r>
        </a:p>
      </dgm:t>
    </dgm:pt>
    <dgm:pt modelId="{39C6EA6B-783F-4B76-832F-E07C3665B101}" type="parTrans" cxnId="{FAF09B63-CEB1-47D3-9893-226582D9C4EA}">
      <dgm:prSet/>
      <dgm:spPr/>
      <dgm:t>
        <a:bodyPr/>
        <a:lstStyle/>
        <a:p>
          <a:endParaRPr lang="en-US"/>
        </a:p>
      </dgm:t>
    </dgm:pt>
    <dgm:pt modelId="{5ACA64C2-950F-4E59-9ABC-D35C2727DF1E}" type="sibTrans" cxnId="{FAF09B63-CEB1-47D3-9893-226582D9C4EA}">
      <dgm:prSet/>
      <dgm:spPr/>
      <dgm:t>
        <a:bodyPr/>
        <a:lstStyle/>
        <a:p>
          <a:endParaRPr lang="en-US"/>
        </a:p>
      </dgm:t>
    </dgm:pt>
    <dgm:pt modelId="{32418B1C-2176-4F53-9BAD-06CFE3D0D5FF}" type="pres">
      <dgm:prSet presAssocID="{0CF28D26-5CAE-4342-B24F-9520440C2C8B}" presName="list" presStyleCnt="0">
        <dgm:presLayoutVars>
          <dgm:dir/>
          <dgm:animLvl val="lvl"/>
        </dgm:presLayoutVars>
      </dgm:prSet>
      <dgm:spPr/>
    </dgm:pt>
    <dgm:pt modelId="{958C488F-E1B3-4CA9-A895-B3A4FE684F33}" type="pres">
      <dgm:prSet presAssocID="{4A445740-4FCB-4303-9DC7-565284A021B5}" presName="posSpace" presStyleCnt="0"/>
      <dgm:spPr/>
    </dgm:pt>
    <dgm:pt modelId="{B664A422-51CD-4090-AD9A-D56AD510A5D1}" type="pres">
      <dgm:prSet presAssocID="{4A445740-4FCB-4303-9DC7-565284A021B5}" presName="vertFlow" presStyleCnt="0"/>
      <dgm:spPr/>
    </dgm:pt>
    <dgm:pt modelId="{E10470E0-1315-4CA1-A87A-640400B53CFE}" type="pres">
      <dgm:prSet presAssocID="{4A445740-4FCB-4303-9DC7-565284A021B5}" presName="topSpace" presStyleCnt="0"/>
      <dgm:spPr/>
    </dgm:pt>
    <dgm:pt modelId="{0EAB0960-9823-4257-9D64-B98509C02C63}" type="pres">
      <dgm:prSet presAssocID="{4A445740-4FCB-4303-9DC7-565284A021B5}" presName="firstComp" presStyleCnt="0"/>
      <dgm:spPr/>
    </dgm:pt>
    <dgm:pt modelId="{964ECA53-7CF0-4331-BDAB-7092EF6BB10B}" type="pres">
      <dgm:prSet presAssocID="{4A445740-4FCB-4303-9DC7-565284A021B5}" presName="firstChild" presStyleLbl="bgAccFollowNode1" presStyleIdx="0" presStyleCnt="2" custScaleX="119493" custScaleY="179523" custLinFactNeighborX="25203" custLinFactNeighborY="66"/>
      <dgm:spPr/>
    </dgm:pt>
    <dgm:pt modelId="{7F1844D8-E9F1-43F7-8940-7ADA099892EE}" type="pres">
      <dgm:prSet presAssocID="{4A445740-4FCB-4303-9DC7-565284A021B5}" presName="firstChildTx" presStyleLbl="bgAccFollowNode1" presStyleIdx="0" presStyleCnt="2">
        <dgm:presLayoutVars>
          <dgm:bulletEnabled val="1"/>
        </dgm:presLayoutVars>
      </dgm:prSet>
      <dgm:spPr/>
    </dgm:pt>
    <dgm:pt modelId="{E3C5479F-FA82-489B-A65C-6C876275AB24}" type="pres">
      <dgm:prSet presAssocID="{4A445740-4FCB-4303-9DC7-565284A021B5}" presName="negSpace" presStyleCnt="0"/>
      <dgm:spPr/>
    </dgm:pt>
    <dgm:pt modelId="{F9FB2776-38A3-4608-9242-29AF85F0FB11}" type="pres">
      <dgm:prSet presAssocID="{4A445740-4FCB-4303-9DC7-565284A021B5}" presName="circle" presStyleLbl="node1" presStyleIdx="0" presStyleCnt="2" custLinFactNeighborX="11857" custLinFactNeighborY="-66"/>
      <dgm:spPr/>
    </dgm:pt>
    <dgm:pt modelId="{4A185D70-FC4B-4926-8E1E-9B6D8D8E1777}" type="pres">
      <dgm:prSet presAssocID="{0C8F8B38-A9E8-4D08-978D-4E83AB1AACF6}" presName="transSpace" presStyleCnt="0"/>
      <dgm:spPr/>
    </dgm:pt>
    <dgm:pt modelId="{333D401C-E09A-42F6-B874-B73C3E2AC62D}" type="pres">
      <dgm:prSet presAssocID="{03E979C1-39F5-44F0-88C8-27D0274D8BD2}" presName="posSpace" presStyleCnt="0"/>
      <dgm:spPr/>
    </dgm:pt>
    <dgm:pt modelId="{B1193A51-6FF9-4E7F-9C17-F0127867732D}" type="pres">
      <dgm:prSet presAssocID="{03E979C1-39F5-44F0-88C8-27D0274D8BD2}" presName="vertFlow" presStyleCnt="0"/>
      <dgm:spPr/>
    </dgm:pt>
    <dgm:pt modelId="{1FE711D2-48A8-4FB8-B920-77C183D52DDF}" type="pres">
      <dgm:prSet presAssocID="{03E979C1-39F5-44F0-88C8-27D0274D8BD2}" presName="topSpace" presStyleCnt="0"/>
      <dgm:spPr/>
    </dgm:pt>
    <dgm:pt modelId="{9B40CFE7-4E63-4003-9F94-4240FF5475CC}" type="pres">
      <dgm:prSet presAssocID="{03E979C1-39F5-44F0-88C8-27D0274D8BD2}" presName="firstComp" presStyleCnt="0"/>
      <dgm:spPr/>
    </dgm:pt>
    <dgm:pt modelId="{24AEBA06-228B-4D64-8F38-3D03C791A5C2}" type="pres">
      <dgm:prSet presAssocID="{03E979C1-39F5-44F0-88C8-27D0274D8BD2}" presName="firstChild" presStyleLbl="bgAccFollowNode1" presStyleIdx="1" presStyleCnt="2" custScaleX="125386" custScaleY="177659" custLinFactNeighborX="-2450" custLinFactNeighborY="-1154"/>
      <dgm:spPr/>
    </dgm:pt>
    <dgm:pt modelId="{87674032-AB41-477B-8053-64789A6473D7}" type="pres">
      <dgm:prSet presAssocID="{03E979C1-39F5-44F0-88C8-27D0274D8BD2}" presName="firstChildTx" presStyleLbl="bgAccFollowNode1" presStyleIdx="1" presStyleCnt="2">
        <dgm:presLayoutVars>
          <dgm:bulletEnabled val="1"/>
        </dgm:presLayoutVars>
      </dgm:prSet>
      <dgm:spPr/>
    </dgm:pt>
    <dgm:pt modelId="{DD3F680C-C442-44B2-9690-B6D7C3A343B5}" type="pres">
      <dgm:prSet presAssocID="{03E979C1-39F5-44F0-88C8-27D0274D8BD2}" presName="negSpace" presStyleCnt="0"/>
      <dgm:spPr/>
    </dgm:pt>
    <dgm:pt modelId="{8093C69D-B938-4B88-BE0D-E0D3BCB52077}" type="pres">
      <dgm:prSet presAssocID="{03E979C1-39F5-44F0-88C8-27D0274D8BD2}" presName="circle" presStyleLbl="node1" presStyleIdx="1" presStyleCnt="2" custLinFactNeighborX="-23300" custLinFactNeighborY="-66"/>
      <dgm:spPr/>
    </dgm:pt>
  </dgm:ptLst>
  <dgm:cxnLst>
    <dgm:cxn modelId="{C6DA330A-3ACB-45C8-9616-8F7E84F9268A}" type="presOf" srcId="{1A9FC066-2A7A-47E0-AB38-9C94F38ED10F}" destId="{7F1844D8-E9F1-43F7-8940-7ADA099892EE}" srcOrd="1" destOrd="0" presId="urn:microsoft.com/office/officeart/2005/8/layout/hList9"/>
    <dgm:cxn modelId="{E1F9450F-F8F4-4EC7-A641-BB9838AD6D0C}" srcId="{4A445740-4FCB-4303-9DC7-565284A021B5}" destId="{1A9FC066-2A7A-47E0-AB38-9C94F38ED10F}" srcOrd="0" destOrd="0" parTransId="{468EEFD7-7B22-4DEC-954D-2E634F397F68}" sibTransId="{D43F9DD8-DDAF-455F-B20F-981BC9A5D490}"/>
    <dgm:cxn modelId="{918BDE31-E97C-416B-9EAD-9E27942EC694}" type="presOf" srcId="{0CF28D26-5CAE-4342-B24F-9520440C2C8B}" destId="{32418B1C-2176-4F53-9BAD-06CFE3D0D5FF}" srcOrd="0" destOrd="0" presId="urn:microsoft.com/office/officeart/2005/8/layout/hList9"/>
    <dgm:cxn modelId="{AC158C34-6335-4092-A496-1653C9C962F2}" srcId="{0CF28D26-5CAE-4342-B24F-9520440C2C8B}" destId="{03E979C1-39F5-44F0-88C8-27D0274D8BD2}" srcOrd="1" destOrd="0" parTransId="{81A9CDF6-D3FC-4706-9665-B09FDA562DF1}" sibTransId="{75FE71D6-C6D4-4495-86D1-82A40326BB94}"/>
    <dgm:cxn modelId="{FAF09B63-CEB1-47D3-9893-226582D9C4EA}" srcId="{03E979C1-39F5-44F0-88C8-27D0274D8BD2}" destId="{3A6ED1A6-BD11-4880-AB6F-D57B185A41FD}" srcOrd="0" destOrd="0" parTransId="{39C6EA6B-783F-4B76-832F-E07C3665B101}" sibTransId="{5ACA64C2-950F-4E59-9ABC-D35C2727DF1E}"/>
    <dgm:cxn modelId="{8EE7F07F-2E79-4227-85E5-45CA0AAD0D51}" type="presOf" srcId="{03E979C1-39F5-44F0-88C8-27D0274D8BD2}" destId="{8093C69D-B938-4B88-BE0D-E0D3BCB52077}" srcOrd="0" destOrd="0" presId="urn:microsoft.com/office/officeart/2005/8/layout/hList9"/>
    <dgm:cxn modelId="{489EF394-21FE-4D74-A1B6-3FA42980ECDE}" type="presOf" srcId="{3A6ED1A6-BD11-4880-AB6F-D57B185A41FD}" destId="{87674032-AB41-477B-8053-64789A6473D7}" srcOrd="1" destOrd="0" presId="urn:microsoft.com/office/officeart/2005/8/layout/hList9"/>
    <dgm:cxn modelId="{992CD7A7-9A93-4D79-953F-793160A84DB3}" type="presOf" srcId="{3A6ED1A6-BD11-4880-AB6F-D57B185A41FD}" destId="{24AEBA06-228B-4D64-8F38-3D03C791A5C2}" srcOrd="0" destOrd="0" presId="urn:microsoft.com/office/officeart/2005/8/layout/hList9"/>
    <dgm:cxn modelId="{FFDD4EA9-EDA7-4456-B6B5-441D5AD91F1E}" srcId="{0CF28D26-5CAE-4342-B24F-9520440C2C8B}" destId="{4A445740-4FCB-4303-9DC7-565284A021B5}" srcOrd="0" destOrd="0" parTransId="{AB43F63B-E7F9-4883-A450-3D1CFB319957}" sibTransId="{0C8F8B38-A9E8-4D08-978D-4E83AB1AACF6}"/>
    <dgm:cxn modelId="{71E606CC-7EB8-4836-BE66-40F6F6997FCE}" type="presOf" srcId="{4A445740-4FCB-4303-9DC7-565284A021B5}" destId="{F9FB2776-38A3-4608-9242-29AF85F0FB11}" srcOrd="0" destOrd="0" presId="urn:microsoft.com/office/officeart/2005/8/layout/hList9"/>
    <dgm:cxn modelId="{4F560AEA-BD17-440F-B2E9-546E9ADA6171}" type="presOf" srcId="{1A9FC066-2A7A-47E0-AB38-9C94F38ED10F}" destId="{964ECA53-7CF0-4331-BDAB-7092EF6BB10B}" srcOrd="0" destOrd="0" presId="urn:microsoft.com/office/officeart/2005/8/layout/hList9"/>
    <dgm:cxn modelId="{39D30509-FF67-4540-8453-619C8B342EF5}" type="presParOf" srcId="{32418B1C-2176-4F53-9BAD-06CFE3D0D5FF}" destId="{958C488F-E1B3-4CA9-A895-B3A4FE684F33}" srcOrd="0" destOrd="0" presId="urn:microsoft.com/office/officeart/2005/8/layout/hList9"/>
    <dgm:cxn modelId="{1BEA7F17-425D-4400-8BF4-C5EE33FDBE95}" type="presParOf" srcId="{32418B1C-2176-4F53-9BAD-06CFE3D0D5FF}" destId="{B664A422-51CD-4090-AD9A-D56AD510A5D1}" srcOrd="1" destOrd="0" presId="urn:microsoft.com/office/officeart/2005/8/layout/hList9"/>
    <dgm:cxn modelId="{FF700F62-D270-44F7-8245-778FA1DB1E65}" type="presParOf" srcId="{B664A422-51CD-4090-AD9A-D56AD510A5D1}" destId="{E10470E0-1315-4CA1-A87A-640400B53CFE}" srcOrd="0" destOrd="0" presId="urn:microsoft.com/office/officeart/2005/8/layout/hList9"/>
    <dgm:cxn modelId="{BF15B6D0-AEDE-420A-B6B3-6B5F8F963556}" type="presParOf" srcId="{B664A422-51CD-4090-AD9A-D56AD510A5D1}" destId="{0EAB0960-9823-4257-9D64-B98509C02C63}" srcOrd="1" destOrd="0" presId="urn:microsoft.com/office/officeart/2005/8/layout/hList9"/>
    <dgm:cxn modelId="{87268430-89FC-463F-9126-E47DFD73ED48}" type="presParOf" srcId="{0EAB0960-9823-4257-9D64-B98509C02C63}" destId="{964ECA53-7CF0-4331-BDAB-7092EF6BB10B}" srcOrd="0" destOrd="0" presId="urn:microsoft.com/office/officeart/2005/8/layout/hList9"/>
    <dgm:cxn modelId="{827DEB50-8E92-4AA1-A0D6-C8EFBCB142E6}" type="presParOf" srcId="{0EAB0960-9823-4257-9D64-B98509C02C63}" destId="{7F1844D8-E9F1-43F7-8940-7ADA099892EE}" srcOrd="1" destOrd="0" presId="urn:microsoft.com/office/officeart/2005/8/layout/hList9"/>
    <dgm:cxn modelId="{FEB24C87-B5AE-4F7D-9AC0-9383777A8EB1}" type="presParOf" srcId="{32418B1C-2176-4F53-9BAD-06CFE3D0D5FF}" destId="{E3C5479F-FA82-489B-A65C-6C876275AB24}" srcOrd="2" destOrd="0" presId="urn:microsoft.com/office/officeart/2005/8/layout/hList9"/>
    <dgm:cxn modelId="{1E18F4EE-26FF-4CC7-9D7F-AAA7A0E7217B}" type="presParOf" srcId="{32418B1C-2176-4F53-9BAD-06CFE3D0D5FF}" destId="{F9FB2776-38A3-4608-9242-29AF85F0FB11}" srcOrd="3" destOrd="0" presId="urn:microsoft.com/office/officeart/2005/8/layout/hList9"/>
    <dgm:cxn modelId="{99223F0F-E76A-4F88-8AF6-AE9F85A683EC}" type="presParOf" srcId="{32418B1C-2176-4F53-9BAD-06CFE3D0D5FF}" destId="{4A185D70-FC4B-4926-8E1E-9B6D8D8E1777}" srcOrd="4" destOrd="0" presId="urn:microsoft.com/office/officeart/2005/8/layout/hList9"/>
    <dgm:cxn modelId="{86EAC55A-75FF-4CAD-8CC8-50D689626D4B}" type="presParOf" srcId="{32418B1C-2176-4F53-9BAD-06CFE3D0D5FF}" destId="{333D401C-E09A-42F6-B874-B73C3E2AC62D}" srcOrd="5" destOrd="0" presId="urn:microsoft.com/office/officeart/2005/8/layout/hList9"/>
    <dgm:cxn modelId="{D435CAC4-8425-4F9A-AA3E-8E1358DB3F21}" type="presParOf" srcId="{32418B1C-2176-4F53-9BAD-06CFE3D0D5FF}" destId="{B1193A51-6FF9-4E7F-9C17-F0127867732D}" srcOrd="6" destOrd="0" presId="urn:microsoft.com/office/officeart/2005/8/layout/hList9"/>
    <dgm:cxn modelId="{88626AD9-D5BA-4F5A-A44A-6E71129E035A}" type="presParOf" srcId="{B1193A51-6FF9-4E7F-9C17-F0127867732D}" destId="{1FE711D2-48A8-4FB8-B920-77C183D52DDF}" srcOrd="0" destOrd="0" presId="urn:microsoft.com/office/officeart/2005/8/layout/hList9"/>
    <dgm:cxn modelId="{1F4BAA35-A37F-45C1-9987-E216B79552C0}" type="presParOf" srcId="{B1193A51-6FF9-4E7F-9C17-F0127867732D}" destId="{9B40CFE7-4E63-4003-9F94-4240FF5475CC}" srcOrd="1" destOrd="0" presId="urn:microsoft.com/office/officeart/2005/8/layout/hList9"/>
    <dgm:cxn modelId="{5BED31A1-3176-4F1D-A60E-D36C8B23A515}" type="presParOf" srcId="{9B40CFE7-4E63-4003-9F94-4240FF5475CC}" destId="{24AEBA06-228B-4D64-8F38-3D03C791A5C2}" srcOrd="0" destOrd="0" presId="urn:microsoft.com/office/officeart/2005/8/layout/hList9"/>
    <dgm:cxn modelId="{8D5728A6-FB43-4593-8EB8-9437BF203B0F}" type="presParOf" srcId="{9B40CFE7-4E63-4003-9F94-4240FF5475CC}" destId="{87674032-AB41-477B-8053-64789A6473D7}" srcOrd="1" destOrd="0" presId="urn:microsoft.com/office/officeart/2005/8/layout/hList9"/>
    <dgm:cxn modelId="{490524F6-042A-4606-91A2-E9061BBA4B15}" type="presParOf" srcId="{32418B1C-2176-4F53-9BAD-06CFE3D0D5FF}" destId="{DD3F680C-C442-44B2-9690-B6D7C3A343B5}" srcOrd="7" destOrd="0" presId="urn:microsoft.com/office/officeart/2005/8/layout/hList9"/>
    <dgm:cxn modelId="{A8843FF7-AC7C-4962-B772-3A56CD695DFD}" type="presParOf" srcId="{32418B1C-2176-4F53-9BAD-06CFE3D0D5FF}" destId="{8093C69D-B938-4B88-BE0D-E0D3BCB52077}" srcOrd="8" destOrd="0" presId="urn:microsoft.com/office/officeart/2005/8/layout/hList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3F407C-661D-4EFC-946F-6E114D960CC3}"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46D3CD3A-BBE9-4EBF-889F-63D535FD3882}">
      <dgm:prSet phldrT="[Text]"/>
      <dgm:spPr/>
      <dgm:t>
        <a:bodyPr/>
        <a:lstStyle/>
        <a:p>
          <a:r>
            <a:rPr lang="en-US" dirty="0"/>
            <a:t>20% </a:t>
          </a:r>
        </a:p>
      </dgm:t>
    </dgm:pt>
    <dgm:pt modelId="{60CB4C37-7D7F-45F5-8BC4-16434566AAA4}" type="parTrans" cxnId="{77F76CDC-A351-4036-AABD-09503336E11A}">
      <dgm:prSet/>
      <dgm:spPr/>
      <dgm:t>
        <a:bodyPr/>
        <a:lstStyle/>
        <a:p>
          <a:endParaRPr lang="en-US"/>
        </a:p>
      </dgm:t>
    </dgm:pt>
    <dgm:pt modelId="{09EA6A57-2D38-401A-AE26-99AE835F1D2F}" type="sibTrans" cxnId="{77F76CDC-A351-4036-AABD-09503336E11A}">
      <dgm:prSet/>
      <dgm:spPr/>
      <dgm:t>
        <a:bodyPr/>
        <a:lstStyle/>
        <a:p>
          <a:endParaRPr lang="en-US"/>
        </a:p>
      </dgm:t>
    </dgm:pt>
    <dgm:pt modelId="{2655741F-822F-4E82-8387-3270E127643E}">
      <dgm:prSet phldrT="[Text]"/>
      <dgm:spPr/>
      <dgm:t>
        <a:bodyPr/>
        <a:lstStyle/>
        <a:p>
          <a:r>
            <a:rPr lang="en-US" dirty="0"/>
            <a:t>    employers satisfied with clinical decision making skills of novice nurses</a:t>
          </a:r>
        </a:p>
      </dgm:t>
    </dgm:pt>
    <dgm:pt modelId="{6522AD23-B779-4E70-A457-7A1FCD383A13}" type="parTrans" cxnId="{D56C67BC-19AF-4ACB-B8A3-73ADB9C0A455}">
      <dgm:prSet/>
      <dgm:spPr/>
      <dgm:t>
        <a:bodyPr/>
        <a:lstStyle/>
        <a:p>
          <a:endParaRPr lang="en-US"/>
        </a:p>
      </dgm:t>
    </dgm:pt>
    <dgm:pt modelId="{F272D6C8-E07B-48D0-A7F1-79A972025ED4}" type="sibTrans" cxnId="{D56C67BC-19AF-4ACB-B8A3-73ADB9C0A455}">
      <dgm:prSet/>
      <dgm:spPr/>
      <dgm:t>
        <a:bodyPr/>
        <a:lstStyle/>
        <a:p>
          <a:endParaRPr lang="en-US"/>
        </a:p>
      </dgm:t>
    </dgm:pt>
    <dgm:pt modelId="{A555B8DD-4D27-4EE7-82BA-182D5F08507E}" type="pres">
      <dgm:prSet presAssocID="{103F407C-661D-4EFC-946F-6E114D960CC3}" presName="list" presStyleCnt="0">
        <dgm:presLayoutVars>
          <dgm:dir/>
          <dgm:animLvl val="lvl"/>
        </dgm:presLayoutVars>
      </dgm:prSet>
      <dgm:spPr/>
    </dgm:pt>
    <dgm:pt modelId="{731D5386-4E9A-428D-87B1-38F573DA1004}" type="pres">
      <dgm:prSet presAssocID="{46D3CD3A-BBE9-4EBF-889F-63D535FD3882}" presName="posSpace" presStyleCnt="0"/>
      <dgm:spPr/>
    </dgm:pt>
    <dgm:pt modelId="{2181E8D7-915E-4A47-95C2-6199495FF213}" type="pres">
      <dgm:prSet presAssocID="{46D3CD3A-BBE9-4EBF-889F-63D535FD3882}" presName="vertFlow" presStyleCnt="0"/>
      <dgm:spPr/>
    </dgm:pt>
    <dgm:pt modelId="{635E1F2C-DBEC-403B-BCA1-D5FA765EFAE5}" type="pres">
      <dgm:prSet presAssocID="{46D3CD3A-BBE9-4EBF-889F-63D535FD3882}" presName="topSpace" presStyleCnt="0"/>
      <dgm:spPr/>
    </dgm:pt>
    <dgm:pt modelId="{57D701EF-A777-4FA8-B8FA-E5B2C30F276F}" type="pres">
      <dgm:prSet presAssocID="{46D3CD3A-BBE9-4EBF-889F-63D535FD3882}" presName="firstComp" presStyleCnt="0"/>
      <dgm:spPr/>
    </dgm:pt>
    <dgm:pt modelId="{B06594B1-5D6A-4E22-9329-4AFFBE817C0D}" type="pres">
      <dgm:prSet presAssocID="{46D3CD3A-BBE9-4EBF-889F-63D535FD3882}" presName="firstChild" presStyleLbl="bgAccFollowNode1" presStyleIdx="0" presStyleCnt="1" custScaleX="120914" custScaleY="156690" custLinFactNeighborX="10900" custLinFactNeighborY="7109"/>
      <dgm:spPr/>
    </dgm:pt>
    <dgm:pt modelId="{DCEC19A6-8B35-45D5-9865-CBB3C5B583D5}" type="pres">
      <dgm:prSet presAssocID="{46D3CD3A-BBE9-4EBF-889F-63D535FD3882}" presName="firstChildTx" presStyleLbl="bgAccFollowNode1" presStyleIdx="0" presStyleCnt="1">
        <dgm:presLayoutVars>
          <dgm:bulletEnabled val="1"/>
        </dgm:presLayoutVars>
      </dgm:prSet>
      <dgm:spPr/>
    </dgm:pt>
    <dgm:pt modelId="{542EE177-5717-4D69-997A-07C0E4E231AF}" type="pres">
      <dgm:prSet presAssocID="{46D3CD3A-BBE9-4EBF-889F-63D535FD3882}" presName="negSpace" presStyleCnt="0"/>
      <dgm:spPr/>
    </dgm:pt>
    <dgm:pt modelId="{ECB47A70-8400-4698-BDD8-DDB2C9069B06}" type="pres">
      <dgm:prSet presAssocID="{46D3CD3A-BBE9-4EBF-889F-63D535FD3882}" presName="circle" presStyleLbl="node1" presStyleIdx="0" presStyleCnt="1" custScaleX="97482" custScaleY="91714" custLinFactNeighborX="-17478" custLinFactNeighborY="8815"/>
      <dgm:spPr/>
    </dgm:pt>
  </dgm:ptLst>
  <dgm:cxnLst>
    <dgm:cxn modelId="{D67D9D1B-5EBD-46A0-A532-9E85BBB1C66E}" type="presOf" srcId="{46D3CD3A-BBE9-4EBF-889F-63D535FD3882}" destId="{ECB47A70-8400-4698-BDD8-DDB2C9069B06}" srcOrd="0" destOrd="0" presId="urn:microsoft.com/office/officeart/2005/8/layout/hList9"/>
    <dgm:cxn modelId="{9F50ED55-440C-4F64-B0AB-BA4A559838CB}" type="presOf" srcId="{2655741F-822F-4E82-8387-3270E127643E}" destId="{DCEC19A6-8B35-45D5-9865-CBB3C5B583D5}" srcOrd="1" destOrd="0" presId="urn:microsoft.com/office/officeart/2005/8/layout/hList9"/>
    <dgm:cxn modelId="{B709BD78-7E34-478E-8571-DCEA9E75FCDD}" type="presOf" srcId="{103F407C-661D-4EFC-946F-6E114D960CC3}" destId="{A555B8DD-4D27-4EE7-82BA-182D5F08507E}" srcOrd="0" destOrd="0" presId="urn:microsoft.com/office/officeart/2005/8/layout/hList9"/>
    <dgm:cxn modelId="{E0C0FFA2-97A2-4337-9783-CC9F95715508}" type="presOf" srcId="{2655741F-822F-4E82-8387-3270E127643E}" destId="{B06594B1-5D6A-4E22-9329-4AFFBE817C0D}" srcOrd="0" destOrd="0" presId="urn:microsoft.com/office/officeart/2005/8/layout/hList9"/>
    <dgm:cxn modelId="{D56C67BC-19AF-4ACB-B8A3-73ADB9C0A455}" srcId="{46D3CD3A-BBE9-4EBF-889F-63D535FD3882}" destId="{2655741F-822F-4E82-8387-3270E127643E}" srcOrd="0" destOrd="0" parTransId="{6522AD23-B779-4E70-A457-7A1FCD383A13}" sibTransId="{F272D6C8-E07B-48D0-A7F1-79A972025ED4}"/>
    <dgm:cxn modelId="{77F76CDC-A351-4036-AABD-09503336E11A}" srcId="{103F407C-661D-4EFC-946F-6E114D960CC3}" destId="{46D3CD3A-BBE9-4EBF-889F-63D535FD3882}" srcOrd="0" destOrd="0" parTransId="{60CB4C37-7D7F-45F5-8BC4-16434566AAA4}" sibTransId="{09EA6A57-2D38-401A-AE26-99AE835F1D2F}"/>
    <dgm:cxn modelId="{9A492ECC-47B7-41D6-A4C4-BDF276F2E8AA}" type="presParOf" srcId="{A555B8DD-4D27-4EE7-82BA-182D5F08507E}" destId="{731D5386-4E9A-428D-87B1-38F573DA1004}" srcOrd="0" destOrd="0" presId="urn:microsoft.com/office/officeart/2005/8/layout/hList9"/>
    <dgm:cxn modelId="{FE8B9915-D98E-4EB6-A28E-3C2466690766}" type="presParOf" srcId="{A555B8DD-4D27-4EE7-82BA-182D5F08507E}" destId="{2181E8D7-915E-4A47-95C2-6199495FF213}" srcOrd="1" destOrd="0" presId="urn:microsoft.com/office/officeart/2005/8/layout/hList9"/>
    <dgm:cxn modelId="{3433B2E8-CDD5-4979-AAFF-3A6FAFCE750E}" type="presParOf" srcId="{2181E8D7-915E-4A47-95C2-6199495FF213}" destId="{635E1F2C-DBEC-403B-BCA1-D5FA765EFAE5}" srcOrd="0" destOrd="0" presId="urn:microsoft.com/office/officeart/2005/8/layout/hList9"/>
    <dgm:cxn modelId="{B9F34AEB-F58C-42FD-B54C-DCE7607027AD}" type="presParOf" srcId="{2181E8D7-915E-4A47-95C2-6199495FF213}" destId="{57D701EF-A777-4FA8-B8FA-E5B2C30F276F}" srcOrd="1" destOrd="0" presId="urn:microsoft.com/office/officeart/2005/8/layout/hList9"/>
    <dgm:cxn modelId="{F4D4A451-7BF9-45D8-B34C-C18FA3167473}" type="presParOf" srcId="{57D701EF-A777-4FA8-B8FA-E5B2C30F276F}" destId="{B06594B1-5D6A-4E22-9329-4AFFBE817C0D}" srcOrd="0" destOrd="0" presId="urn:microsoft.com/office/officeart/2005/8/layout/hList9"/>
    <dgm:cxn modelId="{1860DA48-1CC7-432E-AA36-4B4F3B5064A7}" type="presParOf" srcId="{57D701EF-A777-4FA8-B8FA-E5B2C30F276F}" destId="{DCEC19A6-8B35-45D5-9865-CBB3C5B583D5}" srcOrd="1" destOrd="0" presId="urn:microsoft.com/office/officeart/2005/8/layout/hList9"/>
    <dgm:cxn modelId="{2A698D77-0C3B-441E-86EB-0447109DB711}" type="presParOf" srcId="{A555B8DD-4D27-4EE7-82BA-182D5F08507E}" destId="{542EE177-5717-4D69-997A-07C0E4E231AF}" srcOrd="2" destOrd="0" presId="urn:microsoft.com/office/officeart/2005/8/layout/hList9"/>
    <dgm:cxn modelId="{0AA3A002-ABAF-4641-8DC8-4B2D7AEA5AD6}" type="presParOf" srcId="{A555B8DD-4D27-4EE7-82BA-182D5F08507E}" destId="{ECB47A70-8400-4698-BDD8-DDB2C9069B06}" srcOrd="3" destOrd="0" presId="urn:microsoft.com/office/officeart/2005/8/layout/hList9"/>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3021E7-F210-438C-9C20-5559A983C846}"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en-US"/>
        </a:p>
      </dgm:t>
    </dgm:pt>
    <dgm:pt modelId="{C554C874-166B-405A-8A2C-573E0F98F6CA}">
      <dgm:prSet custT="1"/>
      <dgm:spPr>
        <a:solidFill>
          <a:schemeClr val="accent1">
            <a:lumMod val="60000"/>
            <a:lumOff val="40000"/>
          </a:schemeClr>
        </a:solidFill>
      </dgm:spPr>
      <dgm:t>
        <a:bodyPr/>
        <a:lstStyle/>
        <a:p>
          <a:pPr rtl="0"/>
          <a:r>
            <a:rPr lang="en-US" sz="1800" b="1" dirty="0"/>
            <a:t>Clinical judgment is an important and necessary skill, even at the entry-level</a:t>
          </a:r>
        </a:p>
      </dgm:t>
    </dgm:pt>
    <dgm:pt modelId="{2F7C4C58-6571-484D-BE94-2828A913B800}" type="parTrans" cxnId="{DA77AE1E-2893-4199-9BD0-528176AD6260}">
      <dgm:prSet/>
      <dgm:spPr/>
      <dgm:t>
        <a:bodyPr/>
        <a:lstStyle/>
        <a:p>
          <a:endParaRPr lang="en-US"/>
        </a:p>
      </dgm:t>
    </dgm:pt>
    <dgm:pt modelId="{0C646B08-4F5B-4905-9C6B-B72909CEA322}" type="sibTrans" cxnId="{DA77AE1E-2893-4199-9BD0-528176AD6260}">
      <dgm:prSet/>
      <dgm:spPr/>
      <dgm:t>
        <a:bodyPr/>
        <a:lstStyle/>
        <a:p>
          <a:endParaRPr lang="en-US"/>
        </a:p>
      </dgm:t>
    </dgm:pt>
    <dgm:pt modelId="{7D9F1C65-E092-4207-8C1B-58E059267B59}">
      <dgm:prSet custT="1"/>
      <dgm:spPr>
        <a:solidFill>
          <a:schemeClr val="accent1">
            <a:lumMod val="60000"/>
            <a:lumOff val="40000"/>
          </a:schemeClr>
        </a:solidFill>
      </dgm:spPr>
      <dgm:t>
        <a:bodyPr/>
        <a:lstStyle/>
        <a:p>
          <a:pPr rtl="0"/>
          <a:r>
            <a:rPr lang="en-US" sz="1800" b="1" dirty="0">
              <a:solidFill>
                <a:schemeClr val="bg1"/>
              </a:solidFill>
            </a:rPr>
            <a:t>Providing a more direct, evidence-based measure of clinical judgment </a:t>
          </a:r>
          <a:br>
            <a:rPr lang="en-US" sz="1800" b="1" dirty="0">
              <a:solidFill>
                <a:schemeClr val="bg1"/>
              </a:solidFill>
            </a:rPr>
          </a:br>
          <a:r>
            <a:rPr lang="en-US" sz="1800" b="1" dirty="0">
              <a:solidFill>
                <a:schemeClr val="bg1"/>
              </a:solidFill>
            </a:rPr>
            <a:t>requires both additional research and the use of new item types</a:t>
          </a:r>
        </a:p>
      </dgm:t>
    </dgm:pt>
    <dgm:pt modelId="{A2CE4BDC-972E-456D-88EE-1B1016848A20}" type="parTrans" cxnId="{94804907-7C6E-47B9-A52B-DA81E56FF7F1}">
      <dgm:prSet/>
      <dgm:spPr/>
      <dgm:t>
        <a:bodyPr/>
        <a:lstStyle/>
        <a:p>
          <a:endParaRPr lang="en-US"/>
        </a:p>
      </dgm:t>
    </dgm:pt>
    <dgm:pt modelId="{36990FDB-E115-4868-9811-4B32F7369A7B}" type="sibTrans" cxnId="{94804907-7C6E-47B9-A52B-DA81E56FF7F1}">
      <dgm:prSet/>
      <dgm:spPr/>
      <dgm:t>
        <a:bodyPr/>
        <a:lstStyle/>
        <a:p>
          <a:endParaRPr lang="en-US"/>
        </a:p>
      </dgm:t>
    </dgm:pt>
    <dgm:pt modelId="{8C7F4A9E-4765-462D-8C81-FEF67BB98FD3}">
      <dgm:prSet custT="1"/>
      <dgm:spPr>
        <a:solidFill>
          <a:schemeClr val="accent1">
            <a:lumMod val="60000"/>
            <a:lumOff val="40000"/>
          </a:schemeClr>
        </a:solidFill>
      </dgm:spPr>
      <dgm:t>
        <a:bodyPr/>
        <a:lstStyle/>
        <a:p>
          <a:pPr rtl="0"/>
          <a:r>
            <a:rPr lang="en-US" sz="1800" b="1" dirty="0"/>
            <a:t>The current NCLEX addresses clinical judgment indirectly but is limited </a:t>
          </a:r>
          <a:br>
            <a:rPr lang="en-US" sz="1800" b="1" dirty="0"/>
          </a:br>
          <a:r>
            <a:rPr lang="en-US" sz="1800" b="1" dirty="0"/>
            <a:t>by the item types available </a:t>
          </a:r>
        </a:p>
      </dgm:t>
    </dgm:pt>
    <dgm:pt modelId="{982CFB0F-D574-4B54-8458-B401421AF112}" type="sibTrans" cxnId="{FA562662-1B49-4581-AF48-F487D5C7779D}">
      <dgm:prSet/>
      <dgm:spPr/>
      <dgm:t>
        <a:bodyPr/>
        <a:lstStyle/>
        <a:p>
          <a:endParaRPr lang="en-US"/>
        </a:p>
      </dgm:t>
    </dgm:pt>
    <dgm:pt modelId="{CC2A0798-BE51-4D2F-815E-34A12A4175C0}" type="parTrans" cxnId="{FA562662-1B49-4581-AF48-F487D5C7779D}">
      <dgm:prSet/>
      <dgm:spPr/>
      <dgm:t>
        <a:bodyPr/>
        <a:lstStyle/>
        <a:p>
          <a:endParaRPr lang="en-US"/>
        </a:p>
      </dgm:t>
    </dgm:pt>
    <dgm:pt modelId="{8F0E0E43-406C-43E9-B5DB-5FFB75CD76AB}" type="pres">
      <dgm:prSet presAssocID="{103021E7-F210-438C-9C20-5559A983C846}" presName="Name0" presStyleCnt="0">
        <dgm:presLayoutVars>
          <dgm:chMax val="7"/>
          <dgm:chPref val="7"/>
          <dgm:dir/>
        </dgm:presLayoutVars>
      </dgm:prSet>
      <dgm:spPr/>
    </dgm:pt>
    <dgm:pt modelId="{B696E06E-6FCC-45C7-BA44-51B856A78E62}" type="pres">
      <dgm:prSet presAssocID="{103021E7-F210-438C-9C20-5559A983C846}" presName="Name1" presStyleCnt="0"/>
      <dgm:spPr/>
    </dgm:pt>
    <dgm:pt modelId="{2DBDBBA2-02F7-4CF8-94B0-C7A437168DC0}" type="pres">
      <dgm:prSet presAssocID="{103021E7-F210-438C-9C20-5559A983C846}" presName="cycle" presStyleCnt="0"/>
      <dgm:spPr/>
    </dgm:pt>
    <dgm:pt modelId="{5C59E5DF-7E09-4890-B87C-20DD609C71C3}" type="pres">
      <dgm:prSet presAssocID="{103021E7-F210-438C-9C20-5559A983C846}" presName="srcNode" presStyleLbl="node1" presStyleIdx="0" presStyleCnt="3"/>
      <dgm:spPr/>
    </dgm:pt>
    <dgm:pt modelId="{9383B811-0C2E-4683-BA6C-91D57A63B411}" type="pres">
      <dgm:prSet presAssocID="{103021E7-F210-438C-9C20-5559A983C846}" presName="conn" presStyleLbl="parChTrans1D2" presStyleIdx="0" presStyleCnt="1"/>
      <dgm:spPr/>
    </dgm:pt>
    <dgm:pt modelId="{064FAB39-9A6B-4179-98CD-AF30F3709012}" type="pres">
      <dgm:prSet presAssocID="{103021E7-F210-438C-9C20-5559A983C846}" presName="extraNode" presStyleLbl="node1" presStyleIdx="0" presStyleCnt="3"/>
      <dgm:spPr/>
    </dgm:pt>
    <dgm:pt modelId="{F379C8C0-C695-46EF-9CF5-E4BE15060934}" type="pres">
      <dgm:prSet presAssocID="{103021E7-F210-438C-9C20-5559A983C846}" presName="dstNode" presStyleLbl="node1" presStyleIdx="0" presStyleCnt="3"/>
      <dgm:spPr/>
    </dgm:pt>
    <dgm:pt modelId="{5BBCDAC0-744B-45EF-97BD-D19A66C6E14D}" type="pres">
      <dgm:prSet presAssocID="{C554C874-166B-405A-8A2C-573E0F98F6CA}" presName="text_1" presStyleLbl="node1" presStyleIdx="0" presStyleCnt="3">
        <dgm:presLayoutVars>
          <dgm:bulletEnabled val="1"/>
        </dgm:presLayoutVars>
      </dgm:prSet>
      <dgm:spPr/>
    </dgm:pt>
    <dgm:pt modelId="{5DC66DDB-21BF-4D33-BB92-D34697AB8F7A}" type="pres">
      <dgm:prSet presAssocID="{C554C874-166B-405A-8A2C-573E0F98F6CA}" presName="accent_1" presStyleCnt="0"/>
      <dgm:spPr/>
    </dgm:pt>
    <dgm:pt modelId="{EC4EA754-D139-4B35-94E9-CA9D1E7512A0}" type="pres">
      <dgm:prSet presAssocID="{C554C874-166B-405A-8A2C-573E0F98F6CA}" presName="accentRepeatNode" presStyleLbl="solidFgAcc1" presStyleIdx="0" presStyleCnt="3"/>
      <dgm:spPr/>
    </dgm:pt>
    <dgm:pt modelId="{21307E90-0FB1-4F64-8536-CCDC55D1800D}" type="pres">
      <dgm:prSet presAssocID="{8C7F4A9E-4765-462D-8C81-FEF67BB98FD3}" presName="text_2" presStyleLbl="node1" presStyleIdx="1" presStyleCnt="3">
        <dgm:presLayoutVars>
          <dgm:bulletEnabled val="1"/>
        </dgm:presLayoutVars>
      </dgm:prSet>
      <dgm:spPr/>
    </dgm:pt>
    <dgm:pt modelId="{F764CDF4-6E23-446D-B037-3FE52993A50A}" type="pres">
      <dgm:prSet presAssocID="{8C7F4A9E-4765-462D-8C81-FEF67BB98FD3}" presName="accent_2" presStyleCnt="0"/>
      <dgm:spPr/>
    </dgm:pt>
    <dgm:pt modelId="{9C191135-A9B4-471C-B7B8-EE7F86E157D3}" type="pres">
      <dgm:prSet presAssocID="{8C7F4A9E-4765-462D-8C81-FEF67BB98FD3}" presName="accentRepeatNode" presStyleLbl="solidFgAcc1" presStyleIdx="1" presStyleCnt="3"/>
      <dgm:spPr/>
    </dgm:pt>
    <dgm:pt modelId="{3DF0D580-35E2-4EDB-8C9D-945644912505}" type="pres">
      <dgm:prSet presAssocID="{7D9F1C65-E092-4207-8C1B-58E059267B59}" presName="text_3" presStyleLbl="node1" presStyleIdx="2" presStyleCnt="3">
        <dgm:presLayoutVars>
          <dgm:bulletEnabled val="1"/>
        </dgm:presLayoutVars>
      </dgm:prSet>
      <dgm:spPr/>
    </dgm:pt>
    <dgm:pt modelId="{8D4F850B-75E4-4495-B21B-CCCF497E22A0}" type="pres">
      <dgm:prSet presAssocID="{7D9F1C65-E092-4207-8C1B-58E059267B59}" presName="accent_3" presStyleCnt="0"/>
      <dgm:spPr/>
    </dgm:pt>
    <dgm:pt modelId="{0D11F61C-FE8C-4807-B15C-F700F09A5849}" type="pres">
      <dgm:prSet presAssocID="{7D9F1C65-E092-4207-8C1B-58E059267B59}" presName="accentRepeatNode" presStyleLbl="solidFgAcc1" presStyleIdx="2" presStyleCnt="3"/>
      <dgm:spPr/>
    </dgm:pt>
  </dgm:ptLst>
  <dgm:cxnLst>
    <dgm:cxn modelId="{94804907-7C6E-47B9-A52B-DA81E56FF7F1}" srcId="{103021E7-F210-438C-9C20-5559A983C846}" destId="{7D9F1C65-E092-4207-8C1B-58E059267B59}" srcOrd="2" destOrd="0" parTransId="{A2CE4BDC-972E-456D-88EE-1B1016848A20}" sibTransId="{36990FDB-E115-4868-9811-4B32F7369A7B}"/>
    <dgm:cxn modelId="{9925DC12-5FC5-4B45-995E-C1108C568843}" type="presOf" srcId="{103021E7-F210-438C-9C20-5559A983C846}" destId="{8F0E0E43-406C-43E9-B5DB-5FFB75CD76AB}" srcOrd="0" destOrd="0" presId="urn:microsoft.com/office/officeart/2008/layout/VerticalCurvedList"/>
    <dgm:cxn modelId="{DA77AE1E-2893-4199-9BD0-528176AD6260}" srcId="{103021E7-F210-438C-9C20-5559A983C846}" destId="{C554C874-166B-405A-8A2C-573E0F98F6CA}" srcOrd="0" destOrd="0" parTransId="{2F7C4C58-6571-484D-BE94-2828A913B800}" sibTransId="{0C646B08-4F5B-4905-9C6B-B72909CEA322}"/>
    <dgm:cxn modelId="{EDA91526-153C-4AC8-80F2-B6E4620812F2}" type="presOf" srcId="{7D9F1C65-E092-4207-8C1B-58E059267B59}" destId="{3DF0D580-35E2-4EDB-8C9D-945644912505}" srcOrd="0" destOrd="0" presId="urn:microsoft.com/office/officeart/2008/layout/VerticalCurvedList"/>
    <dgm:cxn modelId="{E589143F-996D-40EC-91B0-F6B98244F501}" type="presOf" srcId="{0C646B08-4F5B-4905-9C6B-B72909CEA322}" destId="{9383B811-0C2E-4683-BA6C-91D57A63B411}" srcOrd="0" destOrd="0" presId="urn:microsoft.com/office/officeart/2008/layout/VerticalCurvedList"/>
    <dgm:cxn modelId="{FA562662-1B49-4581-AF48-F487D5C7779D}" srcId="{103021E7-F210-438C-9C20-5559A983C846}" destId="{8C7F4A9E-4765-462D-8C81-FEF67BB98FD3}" srcOrd="1" destOrd="0" parTransId="{CC2A0798-BE51-4D2F-815E-34A12A4175C0}" sibTransId="{982CFB0F-D574-4B54-8458-B401421AF112}"/>
    <dgm:cxn modelId="{3CDBCA4F-33D0-4F23-B20E-142AD69764A1}" type="presOf" srcId="{C554C874-166B-405A-8A2C-573E0F98F6CA}" destId="{5BBCDAC0-744B-45EF-97BD-D19A66C6E14D}" srcOrd="0" destOrd="0" presId="urn:microsoft.com/office/officeart/2008/layout/VerticalCurvedList"/>
    <dgm:cxn modelId="{6F4FD383-51A9-430B-8F88-569D32957113}" type="presOf" srcId="{8C7F4A9E-4765-462D-8C81-FEF67BB98FD3}" destId="{21307E90-0FB1-4F64-8536-CCDC55D1800D}" srcOrd="0" destOrd="0" presId="urn:microsoft.com/office/officeart/2008/layout/VerticalCurvedList"/>
    <dgm:cxn modelId="{49998159-EBF2-4E4B-AB20-64CB28550DCE}" type="presParOf" srcId="{8F0E0E43-406C-43E9-B5DB-5FFB75CD76AB}" destId="{B696E06E-6FCC-45C7-BA44-51B856A78E62}" srcOrd="0" destOrd="0" presId="urn:microsoft.com/office/officeart/2008/layout/VerticalCurvedList"/>
    <dgm:cxn modelId="{FEE1DD84-8370-42FB-B078-1D9F43D683B2}" type="presParOf" srcId="{B696E06E-6FCC-45C7-BA44-51B856A78E62}" destId="{2DBDBBA2-02F7-4CF8-94B0-C7A437168DC0}" srcOrd="0" destOrd="0" presId="urn:microsoft.com/office/officeart/2008/layout/VerticalCurvedList"/>
    <dgm:cxn modelId="{E804970A-C504-4F58-862D-B681FA422ECC}" type="presParOf" srcId="{2DBDBBA2-02F7-4CF8-94B0-C7A437168DC0}" destId="{5C59E5DF-7E09-4890-B87C-20DD609C71C3}" srcOrd="0" destOrd="0" presId="urn:microsoft.com/office/officeart/2008/layout/VerticalCurvedList"/>
    <dgm:cxn modelId="{134104AA-EB2A-4A29-8CFC-FA2000AA6BD0}" type="presParOf" srcId="{2DBDBBA2-02F7-4CF8-94B0-C7A437168DC0}" destId="{9383B811-0C2E-4683-BA6C-91D57A63B411}" srcOrd="1" destOrd="0" presId="urn:microsoft.com/office/officeart/2008/layout/VerticalCurvedList"/>
    <dgm:cxn modelId="{A4E0F111-DBD7-4DEB-BA9B-D98CE5825213}" type="presParOf" srcId="{2DBDBBA2-02F7-4CF8-94B0-C7A437168DC0}" destId="{064FAB39-9A6B-4179-98CD-AF30F3709012}" srcOrd="2" destOrd="0" presId="urn:microsoft.com/office/officeart/2008/layout/VerticalCurvedList"/>
    <dgm:cxn modelId="{D6D95864-8DE6-473B-81B7-B2D0EF8EB6C0}" type="presParOf" srcId="{2DBDBBA2-02F7-4CF8-94B0-C7A437168DC0}" destId="{F379C8C0-C695-46EF-9CF5-E4BE15060934}" srcOrd="3" destOrd="0" presId="urn:microsoft.com/office/officeart/2008/layout/VerticalCurvedList"/>
    <dgm:cxn modelId="{646C440D-EBCF-402C-BDFA-155E67647D77}" type="presParOf" srcId="{B696E06E-6FCC-45C7-BA44-51B856A78E62}" destId="{5BBCDAC0-744B-45EF-97BD-D19A66C6E14D}" srcOrd="1" destOrd="0" presId="urn:microsoft.com/office/officeart/2008/layout/VerticalCurvedList"/>
    <dgm:cxn modelId="{147E9B26-5E6E-47B6-8C98-252D1FA8F6A0}" type="presParOf" srcId="{B696E06E-6FCC-45C7-BA44-51B856A78E62}" destId="{5DC66DDB-21BF-4D33-BB92-D34697AB8F7A}" srcOrd="2" destOrd="0" presId="urn:microsoft.com/office/officeart/2008/layout/VerticalCurvedList"/>
    <dgm:cxn modelId="{A5BEB7FC-A6DB-4F95-9F10-C9B05B1C347D}" type="presParOf" srcId="{5DC66DDB-21BF-4D33-BB92-D34697AB8F7A}" destId="{EC4EA754-D139-4B35-94E9-CA9D1E7512A0}" srcOrd="0" destOrd="0" presId="urn:microsoft.com/office/officeart/2008/layout/VerticalCurvedList"/>
    <dgm:cxn modelId="{AF0FC806-72D7-4F38-9376-736789B50ED4}" type="presParOf" srcId="{B696E06E-6FCC-45C7-BA44-51B856A78E62}" destId="{21307E90-0FB1-4F64-8536-CCDC55D1800D}" srcOrd="3" destOrd="0" presId="urn:microsoft.com/office/officeart/2008/layout/VerticalCurvedList"/>
    <dgm:cxn modelId="{0E65D615-E9C9-409C-BFF1-3F44916F4766}" type="presParOf" srcId="{B696E06E-6FCC-45C7-BA44-51B856A78E62}" destId="{F764CDF4-6E23-446D-B037-3FE52993A50A}" srcOrd="4" destOrd="0" presId="urn:microsoft.com/office/officeart/2008/layout/VerticalCurvedList"/>
    <dgm:cxn modelId="{8CCF716E-6919-4916-8D5E-0E731089689E}" type="presParOf" srcId="{F764CDF4-6E23-446D-B037-3FE52993A50A}" destId="{9C191135-A9B4-471C-B7B8-EE7F86E157D3}" srcOrd="0" destOrd="0" presId="urn:microsoft.com/office/officeart/2008/layout/VerticalCurvedList"/>
    <dgm:cxn modelId="{DD5851D5-8CBD-4AB5-B703-F2B08A469B8C}" type="presParOf" srcId="{B696E06E-6FCC-45C7-BA44-51B856A78E62}" destId="{3DF0D580-35E2-4EDB-8C9D-945644912505}" srcOrd="5" destOrd="0" presId="urn:microsoft.com/office/officeart/2008/layout/VerticalCurvedList"/>
    <dgm:cxn modelId="{8B844B4A-8F87-4A1D-8A87-EBAEB97D5D4A}" type="presParOf" srcId="{B696E06E-6FCC-45C7-BA44-51B856A78E62}" destId="{8D4F850B-75E4-4495-B21B-CCCF497E22A0}" srcOrd="6" destOrd="0" presId="urn:microsoft.com/office/officeart/2008/layout/VerticalCurvedList"/>
    <dgm:cxn modelId="{6BA59E92-E528-4FFC-A6B7-78470F86BDDF}" type="presParOf" srcId="{8D4F850B-75E4-4495-B21B-CCCF497E22A0}" destId="{0D11F61C-FE8C-4807-B15C-F700F09A58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3E1548-5DF8-4F39-9A50-71383911CD08}" type="doc">
      <dgm:prSet loTypeId="urn:microsoft.com/office/officeart/2005/8/layout/vList2" loCatId="list" qsTypeId="urn:microsoft.com/office/officeart/2005/8/quickstyle/3d3" qsCatId="3D" csTypeId="urn:microsoft.com/office/officeart/2005/8/colors/accent1_2" csCatId="accent1" phldr="1"/>
      <dgm:spPr/>
      <dgm:t>
        <a:bodyPr/>
        <a:lstStyle/>
        <a:p>
          <a:endParaRPr lang="en-US"/>
        </a:p>
      </dgm:t>
    </dgm:pt>
    <dgm:pt modelId="{334205C5-6AAB-41A3-B5BC-823B100E4656}">
      <dgm:prSet custT="1"/>
      <dgm:spPr>
        <a:solidFill>
          <a:srgbClr val="3C74A0"/>
        </a:solidFill>
      </dgm:spPr>
      <dgm:t>
        <a:bodyPr/>
        <a:lstStyle/>
        <a:p>
          <a:pPr algn="ctr" rtl="0"/>
          <a:r>
            <a:rPr lang="en-US" sz="4400" b="1" dirty="0"/>
            <a:t>Questions</a:t>
          </a:r>
        </a:p>
      </dgm:t>
    </dgm:pt>
    <dgm:pt modelId="{99B32EF0-02D1-402E-93E6-FEA0D0E7B11D}" type="parTrans" cxnId="{44AAA02B-C17B-4193-8B54-0B36D84217E8}">
      <dgm:prSet/>
      <dgm:spPr/>
      <dgm:t>
        <a:bodyPr/>
        <a:lstStyle/>
        <a:p>
          <a:endParaRPr lang="en-US"/>
        </a:p>
      </dgm:t>
    </dgm:pt>
    <dgm:pt modelId="{C5B047AA-577B-4B71-8DB1-208027EA2C58}" type="sibTrans" cxnId="{44AAA02B-C17B-4193-8B54-0B36D84217E8}">
      <dgm:prSet/>
      <dgm:spPr/>
      <dgm:t>
        <a:bodyPr/>
        <a:lstStyle/>
        <a:p>
          <a:endParaRPr lang="en-US"/>
        </a:p>
      </dgm:t>
    </dgm:pt>
    <dgm:pt modelId="{8A5B9C77-0647-40E9-A8E8-8A5F54120955}" type="pres">
      <dgm:prSet presAssocID="{D73E1548-5DF8-4F39-9A50-71383911CD08}" presName="linear" presStyleCnt="0">
        <dgm:presLayoutVars>
          <dgm:animLvl val="lvl"/>
          <dgm:resizeHandles val="exact"/>
        </dgm:presLayoutVars>
      </dgm:prSet>
      <dgm:spPr/>
    </dgm:pt>
    <dgm:pt modelId="{1E45421E-1656-49E9-A3A2-9C36486C08D6}" type="pres">
      <dgm:prSet presAssocID="{334205C5-6AAB-41A3-B5BC-823B100E4656}" presName="parentText" presStyleLbl="node1" presStyleIdx="0" presStyleCnt="1" custLinFactY="11483" custLinFactNeighborY="100000">
        <dgm:presLayoutVars>
          <dgm:chMax val="0"/>
          <dgm:bulletEnabled val="1"/>
        </dgm:presLayoutVars>
      </dgm:prSet>
      <dgm:spPr/>
    </dgm:pt>
  </dgm:ptLst>
  <dgm:cxnLst>
    <dgm:cxn modelId="{44AAA02B-C17B-4193-8B54-0B36D84217E8}" srcId="{D73E1548-5DF8-4F39-9A50-71383911CD08}" destId="{334205C5-6AAB-41A3-B5BC-823B100E4656}" srcOrd="0" destOrd="0" parTransId="{99B32EF0-02D1-402E-93E6-FEA0D0E7B11D}" sibTransId="{C5B047AA-577B-4B71-8DB1-208027EA2C58}"/>
    <dgm:cxn modelId="{3E929391-9748-444D-84ED-E633376BE9AF}" type="presOf" srcId="{D73E1548-5DF8-4F39-9A50-71383911CD08}" destId="{8A5B9C77-0647-40E9-A8E8-8A5F54120955}" srcOrd="0" destOrd="0" presId="urn:microsoft.com/office/officeart/2005/8/layout/vList2"/>
    <dgm:cxn modelId="{0750FCEF-A1D7-4009-9505-EE8F507D1DCD}" type="presOf" srcId="{334205C5-6AAB-41A3-B5BC-823B100E4656}" destId="{1E45421E-1656-49E9-A3A2-9C36486C08D6}" srcOrd="0" destOrd="0" presId="urn:microsoft.com/office/officeart/2005/8/layout/vList2"/>
    <dgm:cxn modelId="{88E05567-7681-4A6D-8471-678DC00F8B23}" type="presParOf" srcId="{8A5B9C77-0647-40E9-A8E8-8A5F54120955}" destId="{1E45421E-1656-49E9-A3A2-9C36486C08D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6E913-776C-4EDE-99B3-3F4AD6B333FD}">
      <dsp:nvSpPr>
        <dsp:cNvPr id="0" name=""/>
        <dsp:cNvSpPr/>
      </dsp:nvSpPr>
      <dsp:spPr>
        <a:xfrm rot="5400000">
          <a:off x="4229444" y="1433888"/>
          <a:ext cx="2777777" cy="241666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rot="-5400000">
        <a:off x="4786596" y="1686203"/>
        <a:ext cx="1663472" cy="1912037"/>
      </dsp:txXfrm>
    </dsp:sp>
    <dsp:sp modelId="{20984473-C3B8-449D-924D-6E663952122B}">
      <dsp:nvSpPr>
        <dsp:cNvPr id="0" name=""/>
        <dsp:cNvSpPr/>
      </dsp:nvSpPr>
      <dsp:spPr>
        <a:xfrm>
          <a:off x="6900000" y="1808888"/>
          <a:ext cx="3100000" cy="166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a:p>
      </dsp:txBody>
      <dsp:txXfrm>
        <a:off x="6900000" y="1808888"/>
        <a:ext cx="3100000" cy="1666666"/>
      </dsp:txXfrm>
    </dsp:sp>
    <dsp:sp modelId="{7C10F24B-684D-44D4-99AE-ECC28EDC5708}">
      <dsp:nvSpPr>
        <dsp:cNvPr id="0" name=""/>
        <dsp:cNvSpPr/>
      </dsp:nvSpPr>
      <dsp:spPr>
        <a:xfrm rot="5400000">
          <a:off x="1619444" y="1433888"/>
          <a:ext cx="2777777" cy="241666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176596" y="1686203"/>
        <a:ext cx="1663472" cy="1912037"/>
      </dsp:txXfrm>
    </dsp:sp>
    <dsp:sp modelId="{033EFADE-A6D7-4D41-945E-F0F67A6FC3D9}">
      <dsp:nvSpPr>
        <dsp:cNvPr id="0" name=""/>
        <dsp:cNvSpPr/>
      </dsp:nvSpPr>
      <dsp:spPr>
        <a:xfrm rot="5400000">
          <a:off x="2919444" y="3791666"/>
          <a:ext cx="2777777" cy="241666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rot="-5400000">
        <a:off x="3476596" y="4043981"/>
        <a:ext cx="1663472" cy="1912037"/>
      </dsp:txXfrm>
    </dsp:sp>
    <dsp:sp modelId="{D970220C-1460-459C-B398-FF20CCFC1936}">
      <dsp:nvSpPr>
        <dsp:cNvPr id="0" name=""/>
        <dsp:cNvSpPr/>
      </dsp:nvSpPr>
      <dsp:spPr>
        <a:xfrm>
          <a:off x="0" y="4166666"/>
          <a:ext cx="3000000" cy="166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r" defTabSz="1600200">
            <a:lnSpc>
              <a:spcPct val="90000"/>
            </a:lnSpc>
            <a:spcBef>
              <a:spcPct val="0"/>
            </a:spcBef>
            <a:spcAft>
              <a:spcPct val="35000"/>
            </a:spcAft>
            <a:buNone/>
          </a:pPr>
          <a:endParaRPr lang="en-US" sz="3600" kern="1200"/>
        </a:p>
      </dsp:txBody>
      <dsp:txXfrm>
        <a:off x="0" y="4166666"/>
        <a:ext cx="3000000" cy="1666666"/>
      </dsp:txXfrm>
    </dsp:sp>
    <dsp:sp modelId="{0FF0D3D6-B272-4F7C-BDC8-B216DE899E7F}">
      <dsp:nvSpPr>
        <dsp:cNvPr id="0" name=""/>
        <dsp:cNvSpPr/>
      </dsp:nvSpPr>
      <dsp:spPr>
        <a:xfrm rot="5400000">
          <a:off x="5529444" y="3791666"/>
          <a:ext cx="2777777" cy="241666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086596" y="4043981"/>
        <a:ext cx="1663472" cy="1912037"/>
      </dsp:txXfrm>
    </dsp:sp>
    <dsp:sp modelId="{8835F1D9-30DE-4F31-BB3C-A5E0BF748A47}">
      <dsp:nvSpPr>
        <dsp:cNvPr id="0" name=""/>
        <dsp:cNvSpPr/>
      </dsp:nvSpPr>
      <dsp:spPr>
        <a:xfrm rot="5400000">
          <a:off x="4229444" y="6149444"/>
          <a:ext cx="2777777" cy="241666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rot="-5400000">
        <a:off x="4786596" y="6401759"/>
        <a:ext cx="1663472" cy="1912037"/>
      </dsp:txXfrm>
    </dsp:sp>
    <dsp:sp modelId="{29F6D375-714D-434C-8CA4-A98DF1A99DDC}">
      <dsp:nvSpPr>
        <dsp:cNvPr id="0" name=""/>
        <dsp:cNvSpPr/>
      </dsp:nvSpPr>
      <dsp:spPr>
        <a:xfrm>
          <a:off x="6900000" y="6524444"/>
          <a:ext cx="3100000" cy="166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endParaRPr lang="en-US" sz="3600" kern="1200"/>
        </a:p>
      </dsp:txBody>
      <dsp:txXfrm>
        <a:off x="6900000" y="6524444"/>
        <a:ext cx="3100000" cy="1666666"/>
      </dsp:txXfrm>
    </dsp:sp>
    <dsp:sp modelId="{41052D58-D0A5-4F45-A701-033E92F4FAD1}">
      <dsp:nvSpPr>
        <dsp:cNvPr id="0" name=""/>
        <dsp:cNvSpPr/>
      </dsp:nvSpPr>
      <dsp:spPr>
        <a:xfrm rot="5400000">
          <a:off x="1619444" y="6149444"/>
          <a:ext cx="2777777" cy="2416666"/>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176596" y="6401759"/>
        <a:ext cx="1663472" cy="19120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ECA53-7CF0-4331-BDAB-7092EF6BB10B}">
      <dsp:nvSpPr>
        <dsp:cNvPr id="0" name=""/>
        <dsp:cNvSpPr/>
      </dsp:nvSpPr>
      <dsp:spPr>
        <a:xfrm>
          <a:off x="2439533" y="485247"/>
          <a:ext cx="2589703" cy="217175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novice nurses involved in nursing errors</a:t>
          </a:r>
        </a:p>
      </dsp:txBody>
      <dsp:txXfrm>
        <a:off x="2853886" y="485247"/>
        <a:ext cx="2175350" cy="2171755"/>
      </dsp:txXfrm>
    </dsp:sp>
    <dsp:sp modelId="{F9FB2776-38A3-4608-9242-29AF85F0FB11}">
      <dsp:nvSpPr>
        <dsp:cNvPr id="0" name=""/>
        <dsp:cNvSpPr/>
      </dsp:nvSpPr>
      <dsp:spPr>
        <a:xfrm>
          <a:off x="1917072" y="0"/>
          <a:ext cx="1209132" cy="12091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dirty="0"/>
            <a:t>50% </a:t>
          </a:r>
        </a:p>
      </dsp:txBody>
      <dsp:txXfrm>
        <a:off x="2094145" y="177073"/>
        <a:ext cx="854986" cy="854986"/>
      </dsp:txXfrm>
    </dsp:sp>
    <dsp:sp modelId="{24AEBA06-228B-4D64-8F38-3D03C791A5C2}">
      <dsp:nvSpPr>
        <dsp:cNvPr id="0" name=""/>
        <dsp:cNvSpPr/>
      </dsp:nvSpPr>
      <dsp:spPr>
        <a:xfrm>
          <a:off x="5636443" y="470489"/>
          <a:ext cx="2851433" cy="21492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84912" rIns="184912" bIns="184912" numCol="1" spcCol="1270" anchor="ctr" anchorCtr="0">
          <a:noAutofit/>
        </a:bodyPr>
        <a:lstStyle/>
        <a:p>
          <a:pPr marL="0" lvl="0" indent="0" algn="l" defTabSz="1155700">
            <a:lnSpc>
              <a:spcPct val="90000"/>
            </a:lnSpc>
            <a:spcBef>
              <a:spcPct val="0"/>
            </a:spcBef>
            <a:spcAft>
              <a:spcPct val="35000"/>
            </a:spcAft>
            <a:buNone/>
          </a:pPr>
          <a:r>
            <a:rPr lang="en-US" sz="2600" kern="1200" dirty="0"/>
            <a:t>    errors attributed to poor clinical decision making</a:t>
          </a:r>
        </a:p>
      </dsp:txBody>
      <dsp:txXfrm>
        <a:off x="6092672" y="470489"/>
        <a:ext cx="2395203" cy="2149206"/>
      </dsp:txXfrm>
    </dsp:sp>
    <dsp:sp modelId="{8093C69D-B938-4B88-BE0D-E0D3BCB52077}">
      <dsp:nvSpPr>
        <dsp:cNvPr id="0" name=""/>
        <dsp:cNvSpPr/>
      </dsp:nvSpPr>
      <dsp:spPr>
        <a:xfrm>
          <a:off x="5114613" y="0"/>
          <a:ext cx="1209132" cy="12091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dirty="0"/>
            <a:t>65% </a:t>
          </a:r>
        </a:p>
      </dsp:txBody>
      <dsp:txXfrm>
        <a:off x="5291686" y="177073"/>
        <a:ext cx="854986" cy="854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594B1-5D6A-4E22-9329-4AFFBE817C0D}">
      <dsp:nvSpPr>
        <dsp:cNvPr id="0" name=""/>
        <dsp:cNvSpPr/>
      </dsp:nvSpPr>
      <dsp:spPr>
        <a:xfrm>
          <a:off x="800733" y="980903"/>
          <a:ext cx="2872730" cy="205356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    employers satisfied with clinical decision making skills of novice nurses</a:t>
          </a:r>
        </a:p>
      </dsp:txBody>
      <dsp:txXfrm>
        <a:off x="1260369" y="980903"/>
        <a:ext cx="2413093" cy="2053566"/>
      </dsp:txXfrm>
    </dsp:sp>
    <dsp:sp modelId="{ECB47A70-8400-4698-BDD8-DDB2C9069B06}">
      <dsp:nvSpPr>
        <dsp:cNvPr id="0" name=""/>
        <dsp:cNvSpPr/>
      </dsp:nvSpPr>
      <dsp:spPr>
        <a:xfrm>
          <a:off x="134021" y="479230"/>
          <a:ext cx="1276952" cy="120139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22450">
            <a:lnSpc>
              <a:spcPct val="90000"/>
            </a:lnSpc>
            <a:spcBef>
              <a:spcPct val="0"/>
            </a:spcBef>
            <a:spcAft>
              <a:spcPct val="35000"/>
            </a:spcAft>
            <a:buNone/>
          </a:pPr>
          <a:r>
            <a:rPr lang="en-US" sz="4100" kern="1200" dirty="0"/>
            <a:t>20% </a:t>
          </a:r>
        </a:p>
      </dsp:txBody>
      <dsp:txXfrm>
        <a:off x="321026" y="655170"/>
        <a:ext cx="902942" cy="8495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3B811-0C2E-4683-BA6C-91D57A63B411}">
      <dsp:nvSpPr>
        <dsp:cNvPr id="0" name=""/>
        <dsp:cNvSpPr/>
      </dsp:nvSpPr>
      <dsp:spPr>
        <a:xfrm>
          <a:off x="-5996029" y="-917742"/>
          <a:ext cx="7139799" cy="7139799"/>
        </a:xfrm>
        <a:prstGeom prst="blockArc">
          <a:avLst>
            <a:gd name="adj1" fmla="val 18900000"/>
            <a:gd name="adj2" fmla="val 2700000"/>
            <a:gd name="adj3" fmla="val 303"/>
          </a:avLst>
        </a:prstGeom>
        <a:noFill/>
        <a:ln w="12700" cap="flat" cmpd="sng" algn="ctr">
          <a:solidFill>
            <a:schemeClr val="accent1">
              <a:shade val="60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BBCDAC0-744B-45EF-97BD-D19A66C6E14D}">
      <dsp:nvSpPr>
        <dsp:cNvPr id="0" name=""/>
        <dsp:cNvSpPr/>
      </dsp:nvSpPr>
      <dsp:spPr>
        <a:xfrm>
          <a:off x="736238" y="530431"/>
          <a:ext cx="8480053" cy="1060863"/>
        </a:xfrm>
        <a:prstGeom prst="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2060"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b="1" kern="1200" dirty="0"/>
            <a:t>Clinical judgment is an important and necessary skill, even at the entry-level</a:t>
          </a:r>
        </a:p>
      </dsp:txBody>
      <dsp:txXfrm>
        <a:off x="736238" y="530431"/>
        <a:ext cx="8480053" cy="1060863"/>
      </dsp:txXfrm>
    </dsp:sp>
    <dsp:sp modelId="{EC4EA754-D139-4B35-94E9-CA9D1E7512A0}">
      <dsp:nvSpPr>
        <dsp:cNvPr id="0" name=""/>
        <dsp:cNvSpPr/>
      </dsp:nvSpPr>
      <dsp:spPr>
        <a:xfrm>
          <a:off x="73199" y="397823"/>
          <a:ext cx="1326078" cy="132607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1307E90-0FB1-4F64-8536-CCDC55D1800D}">
      <dsp:nvSpPr>
        <dsp:cNvPr id="0" name=""/>
        <dsp:cNvSpPr/>
      </dsp:nvSpPr>
      <dsp:spPr>
        <a:xfrm>
          <a:off x="1121862" y="2121726"/>
          <a:ext cx="8094429" cy="1060863"/>
        </a:xfrm>
        <a:prstGeom prst="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2060"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b="1" kern="1200" dirty="0"/>
            <a:t>The current NCLEX addresses clinical judgment indirectly but is limited </a:t>
          </a:r>
          <a:br>
            <a:rPr lang="en-US" sz="1800" b="1" kern="1200" dirty="0"/>
          </a:br>
          <a:r>
            <a:rPr lang="en-US" sz="1800" b="1" kern="1200" dirty="0"/>
            <a:t>by the item types available </a:t>
          </a:r>
        </a:p>
      </dsp:txBody>
      <dsp:txXfrm>
        <a:off x="1121862" y="2121726"/>
        <a:ext cx="8094429" cy="1060863"/>
      </dsp:txXfrm>
    </dsp:sp>
    <dsp:sp modelId="{9C191135-A9B4-471C-B7B8-EE7F86E157D3}">
      <dsp:nvSpPr>
        <dsp:cNvPr id="0" name=""/>
        <dsp:cNvSpPr/>
      </dsp:nvSpPr>
      <dsp:spPr>
        <a:xfrm>
          <a:off x="458823" y="1989118"/>
          <a:ext cx="1326078" cy="132607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DF0D580-35E2-4EDB-8C9D-945644912505}">
      <dsp:nvSpPr>
        <dsp:cNvPr id="0" name=""/>
        <dsp:cNvSpPr/>
      </dsp:nvSpPr>
      <dsp:spPr>
        <a:xfrm>
          <a:off x="736238" y="3713020"/>
          <a:ext cx="8480053" cy="1060863"/>
        </a:xfrm>
        <a:prstGeom prst="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2060"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b="1" kern="1200" dirty="0">
              <a:solidFill>
                <a:schemeClr val="bg1"/>
              </a:solidFill>
            </a:rPr>
            <a:t>Providing a more direct, evidence-based measure of clinical judgment </a:t>
          </a:r>
          <a:br>
            <a:rPr lang="en-US" sz="1800" b="1" kern="1200" dirty="0">
              <a:solidFill>
                <a:schemeClr val="bg1"/>
              </a:solidFill>
            </a:rPr>
          </a:br>
          <a:r>
            <a:rPr lang="en-US" sz="1800" b="1" kern="1200" dirty="0">
              <a:solidFill>
                <a:schemeClr val="bg1"/>
              </a:solidFill>
            </a:rPr>
            <a:t>requires both additional research and the use of new item types</a:t>
          </a:r>
        </a:p>
      </dsp:txBody>
      <dsp:txXfrm>
        <a:off x="736238" y="3713020"/>
        <a:ext cx="8480053" cy="1060863"/>
      </dsp:txXfrm>
    </dsp:sp>
    <dsp:sp modelId="{0D11F61C-FE8C-4807-B15C-F700F09A5849}">
      <dsp:nvSpPr>
        <dsp:cNvPr id="0" name=""/>
        <dsp:cNvSpPr/>
      </dsp:nvSpPr>
      <dsp:spPr>
        <a:xfrm>
          <a:off x="73199" y="3580412"/>
          <a:ext cx="1326078" cy="132607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5421E-1656-49E9-A3A2-9C36486C08D6}">
      <dsp:nvSpPr>
        <dsp:cNvPr id="0" name=""/>
        <dsp:cNvSpPr/>
      </dsp:nvSpPr>
      <dsp:spPr>
        <a:xfrm>
          <a:off x="0" y="1969746"/>
          <a:ext cx="5800437" cy="1216800"/>
        </a:xfrm>
        <a:prstGeom prst="roundRect">
          <a:avLst/>
        </a:prstGeom>
        <a:solidFill>
          <a:srgbClr val="3C74A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rtl="0">
            <a:lnSpc>
              <a:spcPct val="90000"/>
            </a:lnSpc>
            <a:spcBef>
              <a:spcPct val="0"/>
            </a:spcBef>
            <a:spcAft>
              <a:spcPct val="35000"/>
            </a:spcAft>
            <a:buNone/>
          </a:pPr>
          <a:r>
            <a:rPr lang="en-US" sz="4400" b="1" kern="1200" dirty="0"/>
            <a:t>Questions</a:t>
          </a:r>
        </a:p>
      </dsp:txBody>
      <dsp:txXfrm>
        <a:off x="59399" y="2029145"/>
        <a:ext cx="5681639" cy="109800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49FFC40-E39E-7348-9372-3F7F9E25DD5E}" type="datetimeFigureOut">
              <a:rPr lang="en-US" smtClean="0"/>
              <a:t>9/8/2022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9E11BD9-05AF-2B4D-8870-E85FC8C725EB}" type="slidenum">
              <a:rPr lang="en-US" smtClean="0"/>
              <a:t>‹#›</a:t>
            </a:fld>
            <a:endParaRPr lang="en-US"/>
          </a:p>
        </p:txBody>
      </p:sp>
    </p:spTree>
    <p:extLst>
      <p:ext uri="{BB962C8B-B14F-4D97-AF65-F5344CB8AC3E}">
        <p14:creationId xmlns:p14="http://schemas.microsoft.com/office/powerpoint/2010/main" val="3673973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10C076D-9973-F148-B1F2-43274C541963}" type="datetimeFigureOut">
              <a:rPr lang="en-US" smtClean="0"/>
              <a:t>9/8/2022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0BFD355-F07F-A74A-BC32-5BF9AB4D8654}" type="slidenum">
              <a:rPr lang="en-US" smtClean="0"/>
              <a:t>‹#›</a:t>
            </a:fld>
            <a:endParaRPr lang="en-US"/>
          </a:p>
        </p:txBody>
      </p:sp>
    </p:spTree>
    <p:extLst>
      <p:ext uri="{BB962C8B-B14F-4D97-AF65-F5344CB8AC3E}">
        <p14:creationId xmlns:p14="http://schemas.microsoft.com/office/powerpoint/2010/main" val="206996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293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10</a:t>
            </a:fld>
            <a:endParaRPr lang="en-US"/>
          </a:p>
        </p:txBody>
      </p:sp>
    </p:spTree>
    <p:extLst>
      <p:ext uri="{BB962C8B-B14F-4D97-AF65-F5344CB8AC3E}">
        <p14:creationId xmlns:p14="http://schemas.microsoft.com/office/powerpoint/2010/main" val="378791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B32728C-5E7F-4DEC-88C4-DB77C3246C48}" type="slidenum">
              <a:rPr lang="en-US" smtClean="0"/>
              <a:pPr/>
              <a:t>11</a:t>
            </a:fld>
            <a:endParaRPr lang="en-US"/>
          </a:p>
        </p:txBody>
      </p:sp>
    </p:spTree>
    <p:extLst>
      <p:ext uri="{BB962C8B-B14F-4D97-AF65-F5344CB8AC3E}">
        <p14:creationId xmlns:p14="http://schemas.microsoft.com/office/powerpoint/2010/main" val="142124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12</a:t>
            </a:fld>
            <a:endParaRPr lang="en-US"/>
          </a:p>
        </p:txBody>
      </p:sp>
    </p:spTree>
    <p:extLst>
      <p:ext uri="{BB962C8B-B14F-4D97-AF65-F5344CB8AC3E}">
        <p14:creationId xmlns:p14="http://schemas.microsoft.com/office/powerpoint/2010/main" val="1587920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250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258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173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1524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26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0520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73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604" indent="-171604" eaLnBrk="1" hangingPunct="1">
              <a:spcBef>
                <a:spcPct val="0"/>
              </a:spcBef>
              <a:buFont typeface="Arial" panose="020B0604020202020204" pitchFamily="34" charset="0"/>
              <a:buChar char="•"/>
              <a:defRPr/>
            </a:pPr>
            <a:endParaRPr lang="en-US" alt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2</a:t>
            </a:fld>
            <a:endParaRPr lang="en-US"/>
          </a:p>
        </p:txBody>
      </p:sp>
    </p:spTree>
    <p:extLst>
      <p:ext uri="{BB962C8B-B14F-4D97-AF65-F5344CB8AC3E}">
        <p14:creationId xmlns:p14="http://schemas.microsoft.com/office/powerpoint/2010/main" val="1474873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9106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9317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1916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513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6800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972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FD355-F07F-A74A-BC32-5BF9AB4D8654}" type="slidenum">
              <a:rPr lang="en-US" smtClean="0"/>
              <a:t>32</a:t>
            </a:fld>
            <a:endParaRPr lang="en-US"/>
          </a:p>
        </p:txBody>
      </p:sp>
    </p:spTree>
    <p:extLst>
      <p:ext uri="{BB962C8B-B14F-4D97-AF65-F5344CB8AC3E}">
        <p14:creationId xmlns:p14="http://schemas.microsoft.com/office/powerpoint/2010/main" val="3240465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FD355-F07F-A74A-BC32-5BF9AB4D8654}" type="slidenum">
              <a:rPr lang="en-US" smtClean="0"/>
              <a:t>33</a:t>
            </a:fld>
            <a:endParaRPr lang="en-US"/>
          </a:p>
        </p:txBody>
      </p:sp>
    </p:spTree>
    <p:extLst>
      <p:ext uri="{BB962C8B-B14F-4D97-AF65-F5344CB8AC3E}">
        <p14:creationId xmlns:p14="http://schemas.microsoft.com/office/powerpoint/2010/main" val="3619038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34</a:t>
            </a:fld>
            <a:endParaRPr lang="en-US"/>
          </a:p>
        </p:txBody>
      </p:sp>
    </p:spTree>
    <p:extLst>
      <p:ext uri="{BB962C8B-B14F-4D97-AF65-F5344CB8AC3E}">
        <p14:creationId xmlns:p14="http://schemas.microsoft.com/office/powerpoint/2010/main" val="2653778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FD355-F07F-A74A-BC32-5BF9AB4D8654}" type="slidenum">
              <a:rPr lang="en-US" smtClean="0"/>
              <a:t>35</a:t>
            </a:fld>
            <a:endParaRPr lang="en-US"/>
          </a:p>
        </p:txBody>
      </p:sp>
    </p:spTree>
    <p:extLst>
      <p:ext uri="{BB962C8B-B14F-4D97-AF65-F5344CB8AC3E}">
        <p14:creationId xmlns:p14="http://schemas.microsoft.com/office/powerpoint/2010/main" val="67608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751637" lvl="1" indent="-285750" defTabSz="465887">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3</a:t>
            </a:fld>
            <a:endParaRPr lang="en-US"/>
          </a:p>
        </p:txBody>
      </p:sp>
    </p:spTree>
    <p:extLst>
      <p:ext uri="{BB962C8B-B14F-4D97-AF65-F5344CB8AC3E}">
        <p14:creationId xmlns:p14="http://schemas.microsoft.com/office/powerpoint/2010/main" val="3405397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8029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table</a:t>
            </a:r>
          </a:p>
          <a:p>
            <a:r>
              <a:rPr lang="en-US" dirty="0"/>
              <a:t>All but last two rows summarize what’s already been shown</a:t>
            </a:r>
          </a:p>
          <a:p>
            <a:r>
              <a:rPr lang="en-US" dirty="0"/>
              <a:t>OPTIONAL  - Can indicate that time (5 hours) applies only to candidates without special testing time accommodations</a:t>
            </a:r>
          </a:p>
          <a:p>
            <a:r>
              <a:rPr lang="en-US" dirty="0"/>
              <a:t>CAT – Note that the CAT algorithm pauses during a case study. Candidates simply receive full case study rather than have items change dynamically depending on responses/ability estimates. (“</a:t>
            </a:r>
            <a:r>
              <a:rPr lang="en-US"/>
              <a:t>CAT nap.” </a:t>
            </a:r>
            <a:r>
              <a:rPr lang="en-US">
                <a:sym typeface="Wingdings" panose="05000000000000000000" pitchFamily="2" charset="2"/>
              </a:rPr>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05ECE8-8940-884D-B41D-5B9C79932B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046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38</a:t>
            </a:fld>
            <a:endParaRPr lang="en-US"/>
          </a:p>
        </p:txBody>
      </p:sp>
    </p:spTree>
    <p:extLst>
      <p:ext uri="{BB962C8B-B14F-4D97-AF65-F5344CB8AC3E}">
        <p14:creationId xmlns:p14="http://schemas.microsoft.com/office/powerpoint/2010/main" val="160508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FD355-F07F-A74A-BC32-5BF9AB4D8654}" type="slidenum">
              <a:rPr lang="en-US" smtClean="0"/>
              <a:t>39</a:t>
            </a:fld>
            <a:endParaRPr lang="en-US"/>
          </a:p>
        </p:txBody>
      </p:sp>
    </p:spTree>
    <p:extLst>
      <p:ext uri="{BB962C8B-B14F-4D97-AF65-F5344CB8AC3E}">
        <p14:creationId xmlns:p14="http://schemas.microsoft.com/office/powerpoint/2010/main" val="2997384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40</a:t>
            </a:fld>
            <a:endParaRPr lang="en-US"/>
          </a:p>
        </p:txBody>
      </p:sp>
    </p:spTree>
    <p:extLst>
      <p:ext uri="{BB962C8B-B14F-4D97-AF65-F5344CB8AC3E}">
        <p14:creationId xmlns:p14="http://schemas.microsoft.com/office/powerpoint/2010/main" val="998137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3561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FD355-F07F-A74A-BC32-5BF9AB4D8654}" type="slidenum">
              <a:rPr lang="en-US" smtClean="0"/>
              <a:t>42</a:t>
            </a:fld>
            <a:endParaRPr lang="en-US"/>
          </a:p>
        </p:txBody>
      </p:sp>
    </p:spTree>
    <p:extLst>
      <p:ext uri="{BB962C8B-B14F-4D97-AF65-F5344CB8AC3E}">
        <p14:creationId xmlns:p14="http://schemas.microsoft.com/office/powerpoint/2010/main" val="3927455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43</a:t>
            </a:fld>
            <a:endParaRPr lang="en-US"/>
          </a:p>
        </p:txBody>
      </p:sp>
    </p:spTree>
    <p:extLst>
      <p:ext uri="{BB962C8B-B14F-4D97-AF65-F5344CB8AC3E}">
        <p14:creationId xmlns:p14="http://schemas.microsoft.com/office/powerpoint/2010/main" val="2338099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44</a:t>
            </a:fld>
            <a:endParaRPr lang="en-US"/>
          </a:p>
        </p:txBody>
      </p:sp>
    </p:spTree>
    <p:extLst>
      <p:ext uri="{BB962C8B-B14F-4D97-AF65-F5344CB8AC3E}">
        <p14:creationId xmlns:p14="http://schemas.microsoft.com/office/powerpoint/2010/main" val="959062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46</a:t>
            </a:fld>
            <a:endParaRPr lang="en-US"/>
          </a:p>
        </p:txBody>
      </p:sp>
    </p:spTree>
    <p:extLst>
      <p:ext uri="{BB962C8B-B14F-4D97-AF65-F5344CB8AC3E}">
        <p14:creationId xmlns:p14="http://schemas.microsoft.com/office/powerpoint/2010/main" val="1509303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4</a:t>
            </a:fld>
            <a:endParaRPr lang="en-US"/>
          </a:p>
        </p:txBody>
      </p:sp>
    </p:spTree>
    <p:extLst>
      <p:ext uri="{BB962C8B-B14F-4D97-AF65-F5344CB8AC3E}">
        <p14:creationId xmlns:p14="http://schemas.microsoft.com/office/powerpoint/2010/main" val="37705013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557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5</a:t>
            </a:fld>
            <a:endParaRPr lang="en-US"/>
          </a:p>
        </p:txBody>
      </p:sp>
    </p:spTree>
    <p:extLst>
      <p:ext uri="{BB962C8B-B14F-4D97-AF65-F5344CB8AC3E}">
        <p14:creationId xmlns:p14="http://schemas.microsoft.com/office/powerpoint/2010/main" val="376718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6</a:t>
            </a:fld>
            <a:endParaRPr lang="en-US"/>
          </a:p>
        </p:txBody>
      </p:sp>
    </p:spTree>
    <p:extLst>
      <p:ext uri="{BB962C8B-B14F-4D97-AF65-F5344CB8AC3E}">
        <p14:creationId xmlns:p14="http://schemas.microsoft.com/office/powerpoint/2010/main" val="3224945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BFD355-F07F-A74A-BC32-5BF9AB4D8654}" type="slidenum">
              <a:rPr lang="en-US" smtClean="0"/>
              <a:t>7</a:t>
            </a:fld>
            <a:endParaRPr lang="en-US"/>
          </a:p>
        </p:txBody>
      </p:sp>
    </p:spTree>
    <p:extLst>
      <p:ext uri="{BB962C8B-B14F-4D97-AF65-F5344CB8AC3E}">
        <p14:creationId xmlns:p14="http://schemas.microsoft.com/office/powerpoint/2010/main" val="429786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BFD355-F07F-A74A-BC32-5BF9AB4D8654}" type="slidenum">
              <a:rPr lang="en-US" smtClean="0"/>
              <a:t>8</a:t>
            </a:fld>
            <a:endParaRPr lang="en-US"/>
          </a:p>
        </p:txBody>
      </p:sp>
    </p:spTree>
    <p:extLst>
      <p:ext uri="{BB962C8B-B14F-4D97-AF65-F5344CB8AC3E}">
        <p14:creationId xmlns:p14="http://schemas.microsoft.com/office/powerpoint/2010/main" val="1437195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815302" marR="0" lvl="1" indent="-3494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BFD355-F07F-A74A-BC32-5BF9AB4D865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078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AE8B658-B623-6A4C-82C2-CB56D4C9F71D}"/>
              </a:ext>
            </a:extLst>
          </p:cNvPr>
          <p:cNvSpPr>
            <a:spLocks noGrp="1"/>
          </p:cNvSpPr>
          <p:nvPr>
            <p:ph type="subTitle" idx="1" hasCustomPrompt="1"/>
          </p:nvPr>
        </p:nvSpPr>
        <p:spPr>
          <a:xfrm>
            <a:off x="3314585" y="3513565"/>
            <a:ext cx="7931416" cy="553938"/>
          </a:xfrm>
          <a:prstGeom prst="rect">
            <a:avLst/>
          </a:prstGeom>
        </p:spPr>
        <p:txBody>
          <a:bodyPr lIns="0" tIns="0" rIns="0" bIns="0"/>
          <a:lstStyle>
            <a:lvl1pPr marL="0" indent="0" algn="r">
              <a:buNone/>
              <a:defRPr sz="2400" b="0" i="0" baseline="0">
                <a:solidFill>
                  <a:schemeClr val="tx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by</a:t>
            </a:r>
          </a:p>
        </p:txBody>
      </p:sp>
    </p:spTree>
    <p:extLst>
      <p:ext uri="{BB962C8B-B14F-4D97-AF65-F5344CB8AC3E}">
        <p14:creationId xmlns:p14="http://schemas.microsoft.com/office/powerpoint/2010/main" val="67362201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E8886-2F2A-4048-9AFD-372B24423DA9}"/>
              </a:ext>
            </a:extLst>
          </p:cNvPr>
          <p:cNvSpPr>
            <a:spLocks noGrp="1"/>
          </p:cNvSpPr>
          <p:nvPr>
            <p:ph type="ctrTitle"/>
          </p:nvPr>
        </p:nvSpPr>
        <p:spPr>
          <a:xfrm>
            <a:off x="1764274" y="1122365"/>
            <a:ext cx="9721145" cy="1037513"/>
          </a:xfrm>
          <a:prstGeom prst="rect">
            <a:avLst/>
          </a:prstGeom>
        </p:spPr>
        <p:txBody>
          <a:bodyPr lIns="0" tIns="0" rIns="0" bIns="0" anchor="t" anchorCtr="0"/>
          <a:lstStyle>
            <a:lvl1pPr algn="l">
              <a:defRPr sz="2700" b="0" i="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F743CB4-98D9-9D4A-B129-C6F45E960964}"/>
              </a:ext>
            </a:extLst>
          </p:cNvPr>
          <p:cNvSpPr>
            <a:spLocks noGrp="1"/>
          </p:cNvSpPr>
          <p:nvPr>
            <p:ph type="subTitle" idx="1"/>
          </p:nvPr>
        </p:nvSpPr>
        <p:spPr>
          <a:xfrm>
            <a:off x="1764274" y="2427890"/>
            <a:ext cx="9721145" cy="3074276"/>
          </a:xfrm>
          <a:prstGeom prst="rect">
            <a:avLst/>
          </a:prstGeom>
        </p:spPr>
        <p:txBody>
          <a:bodyPr lIns="0" tIns="0" rIns="0" b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885408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C81F3F-8B08-2A41-8CDF-03C13362E3BA}" type="datetime1">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3742472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732E58-94BF-3C4E-B577-CBF820902F16}" type="datetime1">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167379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41F40-6E61-1F4D-B9AC-218CB4AF2E7C}" type="datetime1">
              <a:rPr lang="en-US" smtClean="0"/>
              <a:t>9/8/2022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9063704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F19E08-CA03-A343-A91A-DA4A1FA7CC72}" type="datetime1">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3030089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551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AE8B658-B623-6A4C-82C2-CB56D4C9F71D}"/>
              </a:ext>
            </a:extLst>
          </p:cNvPr>
          <p:cNvSpPr>
            <a:spLocks noGrp="1"/>
          </p:cNvSpPr>
          <p:nvPr>
            <p:ph type="subTitle" idx="1" hasCustomPrompt="1"/>
          </p:nvPr>
        </p:nvSpPr>
        <p:spPr>
          <a:xfrm>
            <a:off x="3314585" y="3513565"/>
            <a:ext cx="7931416" cy="553938"/>
          </a:xfrm>
          <a:prstGeom prst="rect">
            <a:avLst/>
          </a:prstGeom>
        </p:spPr>
        <p:txBody>
          <a:bodyPr lIns="0" tIns="0" rIns="0" bIns="0"/>
          <a:lstStyle>
            <a:lvl1pPr marL="0" indent="0" algn="r">
              <a:buNone/>
              <a:defRPr sz="2400" b="0" i="0" baseline="0">
                <a:solidFill>
                  <a:schemeClr val="tx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by</a:t>
            </a:r>
          </a:p>
        </p:txBody>
      </p:sp>
    </p:spTree>
    <p:extLst>
      <p:ext uri="{BB962C8B-B14F-4D97-AF65-F5344CB8AC3E}">
        <p14:creationId xmlns:p14="http://schemas.microsoft.com/office/powerpoint/2010/main" val="1752947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D2B71-75F4-4D61-96F2-DD7E0321089B}" type="datetime1">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290931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0D85-F738-482A-8F85-B8C5061F69F1}" type="datetime1">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3119654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2E4044-5666-48C6-A6CB-149605CA7B56}" type="datetime1">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2086411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B607FA-AA1D-4841-A19F-030342514B98}" type="datetime1">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1365068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C99E2-297A-45DE-A6B8-0728B43B2E92}" type="datetime1">
              <a:rPr lang="en-US" smtClean="0"/>
              <a:t>9/8/2022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1339947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5896-5007-2D4F-AB17-F3F74988F0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BAA7B2-875D-974B-9338-D744F52747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109908-EE37-C44E-80E1-9CD86D9BED69}"/>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5" name="Footer Placeholder 4">
            <a:extLst>
              <a:ext uri="{FF2B5EF4-FFF2-40B4-BE49-F238E27FC236}">
                <a16:creationId xmlns:a16="http://schemas.microsoft.com/office/drawing/2014/main" id="{DD90AE93-4587-3B42-8278-440F14D4F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3B8E91-3614-D144-B328-DD35E0B9BAFC}"/>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70835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B0EBC-06D1-AB46-B108-0C3C5CF048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47BC3E-087B-104C-ADF9-155A5D5718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E3AEC-76F3-CF42-87F1-FA051B7A0BD3}"/>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5" name="Footer Placeholder 4">
            <a:extLst>
              <a:ext uri="{FF2B5EF4-FFF2-40B4-BE49-F238E27FC236}">
                <a16:creationId xmlns:a16="http://schemas.microsoft.com/office/drawing/2014/main" id="{F2FF9708-E745-F14E-A6BD-21028902A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E13FD-2C12-9342-89DD-E9701AFD9D02}"/>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2080120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AE06F-BF71-F84D-BF87-AC30F3E81E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1DD00C-07F8-C947-9284-2E2535BDF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885849-5E7B-554A-A140-21C26657F770}"/>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5" name="Footer Placeholder 4">
            <a:extLst>
              <a:ext uri="{FF2B5EF4-FFF2-40B4-BE49-F238E27FC236}">
                <a16:creationId xmlns:a16="http://schemas.microsoft.com/office/drawing/2014/main" id="{AC8C417F-4CA1-FE48-A093-82D585A2A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E470A-32A0-D74E-9D20-9269419F0E6F}"/>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1615403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5ED0-DCF8-3649-925E-5763A3391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C4D671-E1CB-594E-9A8A-B6CFE45AB6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9A9117-8115-564B-8959-CF40BAA8C9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A82E13-206F-CB4C-952B-D47F7666EAD0}"/>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6" name="Footer Placeholder 5">
            <a:extLst>
              <a:ext uri="{FF2B5EF4-FFF2-40B4-BE49-F238E27FC236}">
                <a16:creationId xmlns:a16="http://schemas.microsoft.com/office/drawing/2014/main" id="{E72AFA74-F2E3-2E4D-A195-9AD43D0D6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EB8CE1-9521-1F4A-8323-151D495409F5}"/>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3241323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C2CAB-CA2B-F849-AB3F-52E3834A8D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E0E2FF-488E-294A-A261-600121C69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F7D0C9-8AD7-8F4F-B9DC-6A984BE5D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A8F87D-BF39-2B40-A19D-36AEA15411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DC8217-3357-4644-A7F0-E43FE8A50E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D617B5-B42B-7B46-BE07-980AB77A068B}"/>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8" name="Footer Placeholder 7">
            <a:extLst>
              <a:ext uri="{FF2B5EF4-FFF2-40B4-BE49-F238E27FC236}">
                <a16:creationId xmlns:a16="http://schemas.microsoft.com/office/drawing/2014/main" id="{35048D1A-8AAB-E44E-8A46-80AFD72421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1C3158-9FDC-4B4A-BFE2-D83B652C8FBA}"/>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18135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7FA1-2DFD-0147-9D80-F6725658E9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19F24E-3D58-9649-BF17-633160060F55}"/>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4" name="Footer Placeholder 3">
            <a:extLst>
              <a:ext uri="{FF2B5EF4-FFF2-40B4-BE49-F238E27FC236}">
                <a16:creationId xmlns:a16="http://schemas.microsoft.com/office/drawing/2014/main" id="{61196A50-0910-924F-A13E-6F50B499C4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8C2A3-E701-984C-A0D0-5C92E67FC483}"/>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28273672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9523C-F5A3-9C41-8D70-F9642B5C90E8}"/>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3" name="Footer Placeholder 2">
            <a:extLst>
              <a:ext uri="{FF2B5EF4-FFF2-40B4-BE49-F238E27FC236}">
                <a16:creationId xmlns:a16="http://schemas.microsoft.com/office/drawing/2014/main" id="{9B2E65F8-1C43-A249-82AD-31F11E54F0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577AAB-1E28-0848-ACE1-EF9FD6D62541}"/>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3883300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7390-8AC1-D643-AAB3-7611505BFC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706BFF-7143-0440-8A49-B45C29DE20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0D75D-9FC2-D045-80F9-0E27D784B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B88FB-16F7-7442-B1C6-A0D6294FB5B1}"/>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6" name="Footer Placeholder 5">
            <a:extLst>
              <a:ext uri="{FF2B5EF4-FFF2-40B4-BE49-F238E27FC236}">
                <a16:creationId xmlns:a16="http://schemas.microsoft.com/office/drawing/2014/main" id="{D784FDF5-A0D4-C548-8947-8F6218DF1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B5FB7-5A0C-F94A-B545-BE97ADAE9804}"/>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2223035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1F0D-C4A4-7049-827F-5CE3D292C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DAD311-09B4-6B45-9A4C-E309122A29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E7718E-5C6A-9F4F-BC44-DE573FF83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B7132-E0A6-114C-BD94-618F9814B040}"/>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6" name="Footer Placeholder 5">
            <a:extLst>
              <a:ext uri="{FF2B5EF4-FFF2-40B4-BE49-F238E27FC236}">
                <a16:creationId xmlns:a16="http://schemas.microsoft.com/office/drawing/2014/main" id="{08DF3CA5-F514-6B49-A445-8993FC869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709BF-7633-5F49-A54F-C9D96F86B882}"/>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3442202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732E58-94BF-3C4E-B577-CBF820902F16}" type="datetime1">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2756255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E473F-B0DB-8444-8816-53CDB16CCB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5FAC27-B80D-F341-9D7E-6B57F7B4E0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DC573-1132-824F-B5E3-6B43EADD490B}"/>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5" name="Footer Placeholder 4">
            <a:extLst>
              <a:ext uri="{FF2B5EF4-FFF2-40B4-BE49-F238E27FC236}">
                <a16:creationId xmlns:a16="http://schemas.microsoft.com/office/drawing/2014/main" id="{0FF1C238-DB14-5549-9247-5139BC1E69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24461-8B6B-1B4C-89BD-7772B7A6B404}"/>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3264981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39E632-9D7B-9243-BC21-7DC9C0E8F1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859E8-E078-D347-8704-CBF65462EC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CEF65-A823-8748-98CB-5E97E87AE9CB}"/>
              </a:ext>
            </a:extLst>
          </p:cNvPr>
          <p:cNvSpPr>
            <a:spLocks noGrp="1"/>
          </p:cNvSpPr>
          <p:nvPr>
            <p:ph type="dt" sz="half" idx="10"/>
          </p:nvPr>
        </p:nvSpPr>
        <p:spPr/>
        <p:txBody>
          <a:bodyPr/>
          <a:lstStyle/>
          <a:p>
            <a:fld id="{3C3D9FE9-C1A2-7B4C-ABE6-DACAC8FBA711}" type="datetimeFigureOut">
              <a:rPr lang="en-US" smtClean="0"/>
              <a:t>9/8/2022</a:t>
            </a:fld>
            <a:endParaRPr lang="en-US"/>
          </a:p>
        </p:txBody>
      </p:sp>
      <p:sp>
        <p:nvSpPr>
          <p:cNvPr id="5" name="Footer Placeholder 4">
            <a:extLst>
              <a:ext uri="{FF2B5EF4-FFF2-40B4-BE49-F238E27FC236}">
                <a16:creationId xmlns:a16="http://schemas.microsoft.com/office/drawing/2014/main" id="{FA21872B-F70C-4948-91B9-BCFB1982A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1695F-C8CF-BC42-B023-FBDFD6A650A7}"/>
              </a:ext>
            </a:extLst>
          </p:cNvPr>
          <p:cNvSpPr>
            <a:spLocks noGrp="1"/>
          </p:cNvSpPr>
          <p:nvPr>
            <p:ph type="sldNum" sz="quarter" idx="12"/>
          </p:nvPr>
        </p:nvSpPr>
        <p:spPr/>
        <p:txBody>
          <a:bodyPr/>
          <a:lstStyle/>
          <a:p>
            <a:fld id="{2CFC9168-BDAC-C948-93AC-6D9AACB8BDC2}" type="slidenum">
              <a:rPr lang="en-US" smtClean="0"/>
              <a:t>‹#›</a:t>
            </a:fld>
            <a:endParaRPr lang="en-US"/>
          </a:p>
        </p:txBody>
      </p:sp>
    </p:spTree>
    <p:extLst>
      <p:ext uri="{BB962C8B-B14F-4D97-AF65-F5344CB8AC3E}">
        <p14:creationId xmlns:p14="http://schemas.microsoft.com/office/powerpoint/2010/main" val="2724484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AE8B658-B623-6A4C-82C2-CB56D4C9F71D}"/>
              </a:ext>
            </a:extLst>
          </p:cNvPr>
          <p:cNvSpPr>
            <a:spLocks noGrp="1"/>
          </p:cNvSpPr>
          <p:nvPr>
            <p:ph type="subTitle" idx="1" hasCustomPrompt="1"/>
          </p:nvPr>
        </p:nvSpPr>
        <p:spPr>
          <a:xfrm>
            <a:off x="3314585" y="3513565"/>
            <a:ext cx="7931416" cy="553938"/>
          </a:xfrm>
          <a:prstGeom prst="rect">
            <a:avLst/>
          </a:prstGeom>
        </p:spPr>
        <p:txBody>
          <a:bodyPr lIns="0" tIns="0" rIns="0" bIns="0"/>
          <a:lstStyle>
            <a:lvl1pPr marL="0" indent="0" algn="r">
              <a:buNone/>
              <a:defRPr sz="2400" b="0" i="0" baseline="0">
                <a:solidFill>
                  <a:schemeClr val="tx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by</a:t>
            </a:r>
          </a:p>
        </p:txBody>
      </p:sp>
    </p:spTree>
    <p:extLst>
      <p:ext uri="{BB962C8B-B14F-4D97-AF65-F5344CB8AC3E}">
        <p14:creationId xmlns:p14="http://schemas.microsoft.com/office/powerpoint/2010/main" val="27017574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E8886-2F2A-4048-9AFD-372B24423DA9}"/>
              </a:ext>
            </a:extLst>
          </p:cNvPr>
          <p:cNvSpPr>
            <a:spLocks noGrp="1"/>
          </p:cNvSpPr>
          <p:nvPr>
            <p:ph type="ctrTitle"/>
          </p:nvPr>
        </p:nvSpPr>
        <p:spPr>
          <a:xfrm>
            <a:off x="1764274" y="1122365"/>
            <a:ext cx="9721145" cy="1037513"/>
          </a:xfrm>
          <a:prstGeom prst="rect">
            <a:avLst/>
          </a:prstGeom>
        </p:spPr>
        <p:txBody>
          <a:bodyPr lIns="0" tIns="0" rIns="0" bIns="0" anchor="t" anchorCtr="0"/>
          <a:lstStyle>
            <a:lvl1pPr algn="l">
              <a:defRPr sz="2700" b="0" i="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F743CB4-98D9-9D4A-B129-C6F45E960964}"/>
              </a:ext>
            </a:extLst>
          </p:cNvPr>
          <p:cNvSpPr>
            <a:spLocks noGrp="1"/>
          </p:cNvSpPr>
          <p:nvPr>
            <p:ph type="subTitle" idx="1"/>
          </p:nvPr>
        </p:nvSpPr>
        <p:spPr>
          <a:xfrm>
            <a:off x="1764274" y="2427890"/>
            <a:ext cx="9721145" cy="3074276"/>
          </a:xfrm>
          <a:prstGeom prst="rect">
            <a:avLst/>
          </a:prstGeom>
        </p:spPr>
        <p:txBody>
          <a:bodyPr lIns="0" tIns="0" rIns="0" b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532688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D2B71-75F4-4D61-96F2-DD7E0321089B}" type="datetime1">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4171858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0D85-F738-482A-8F85-B8C5061F69F1}" type="datetime1">
              <a:rPr lang="en-US" smtClean="0"/>
              <a:t>9/8/2022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372251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2E4044-5666-48C6-A6CB-149605CA7B56}" type="datetime1">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554967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EC99E2-297A-45DE-A6B8-0728B43B2E92}" type="datetime1">
              <a:rPr lang="en-US" smtClean="0"/>
              <a:t>9/8/2022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266650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41F40-6E61-1F4D-B9AC-218CB4AF2E7C}" type="datetime1">
              <a:rPr lang="en-US" smtClean="0"/>
              <a:t>9/8/2022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306327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F19E08-CA03-A343-A91A-DA4A1FA7CC72}" type="datetime1">
              <a:rPr lang="en-US" smtClean="0"/>
              <a:t>9/8/2022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310982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CE44F0-FC13-4145-BA0B-71221D3FA7B4}" type="datetime1">
              <a:rPr lang="en-US" smtClean="0"/>
              <a:t>9/8/2022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00D-7A3D-4E45-8F69-3053AC3015DE}" type="slidenum">
              <a:rPr lang="en-US" smtClean="0"/>
              <a:t>‹#›</a:t>
            </a:fld>
            <a:endParaRPr lang="en-US"/>
          </a:p>
        </p:txBody>
      </p:sp>
    </p:spTree>
    <p:extLst>
      <p:ext uri="{BB962C8B-B14F-4D97-AF65-F5344CB8AC3E}">
        <p14:creationId xmlns:p14="http://schemas.microsoft.com/office/powerpoint/2010/main" val="212812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indent="0">
              <a:buNone/>
              <a:defRPr/>
            </a:lvl1pPr>
          </a:lstStyle>
          <a:p>
            <a:pPr lvl="0"/>
            <a:endParaRPr lang="en-US" dirty="0"/>
          </a:p>
        </p:txBody>
      </p:sp>
    </p:spTree>
    <p:extLst>
      <p:ext uri="{BB962C8B-B14F-4D97-AF65-F5344CB8AC3E}">
        <p14:creationId xmlns:p14="http://schemas.microsoft.com/office/powerpoint/2010/main" val="4019548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693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724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3.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733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746" r:id="rId7"/>
    <p:sldLayoutId id="2147483747" r:id="rId8"/>
    <p:sldLayoutId id="2147483748" r:id="rId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3265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739"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801832"/>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C5BF0-D69A-D945-B406-5E39FB6FB6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B5EE9C-C169-A648-ABBD-EA457DB33F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EACE5-65F1-A143-873B-761BD02C0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D9FE9-C1A2-7B4C-ABE6-DACAC8FBA711}" type="datetimeFigureOut">
              <a:rPr lang="en-US" smtClean="0"/>
              <a:t>9/8/2022</a:t>
            </a:fld>
            <a:endParaRPr lang="en-US"/>
          </a:p>
        </p:txBody>
      </p:sp>
      <p:sp>
        <p:nvSpPr>
          <p:cNvPr id="5" name="Footer Placeholder 4">
            <a:extLst>
              <a:ext uri="{FF2B5EF4-FFF2-40B4-BE49-F238E27FC236}">
                <a16:creationId xmlns:a16="http://schemas.microsoft.com/office/drawing/2014/main" id="{72973C13-54EA-3344-B0AA-0382C456B4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F6ACED-966C-734D-91AB-AA1345711D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C9168-BDAC-C948-93AC-6D9AACB8BDC2}" type="slidenum">
              <a:rPr lang="en-US" smtClean="0"/>
              <a:t>‹#›</a:t>
            </a:fld>
            <a:endParaRPr lang="en-US"/>
          </a:p>
        </p:txBody>
      </p:sp>
    </p:spTree>
    <p:extLst>
      <p:ext uri="{BB962C8B-B14F-4D97-AF65-F5344CB8AC3E}">
        <p14:creationId xmlns:p14="http://schemas.microsoft.com/office/powerpoint/2010/main" val="288994750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15556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freepngimg.com/png/35730-pepperoni-pizza-image"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hyperlink" Target="https://www.freepngimg.com/png/34411-cheese-pizza-clipart" TargetMode="Externa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video" Target="https://player.vimeo.com/video/737117264?h=713d44489e&amp;app_id=122963" TargetMode="Externa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9.xml"/><Relationship Id="rId16" Type="http://schemas.openxmlformats.org/officeDocument/2006/relationships/diagramQuickStyle" Target="../diagrams/quickStyle3.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a:spLocks noGrp="1" noChangeArrowheads="1"/>
          </p:cNvSpPr>
          <p:nvPr/>
        </p:nvSpPr>
        <p:spPr bwMode="auto">
          <a:xfrm>
            <a:off x="1532371" y="2782669"/>
            <a:ext cx="95842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sz="3200">
                <a:solidFill>
                  <a:schemeClr val="tx2"/>
                </a:solidFill>
                <a:latin typeface="+mj-lt"/>
                <a:ea typeface="ＭＳ Ｐゴシック" charset="0"/>
                <a:cs typeface="+mj-cs"/>
              </a:defRPr>
            </a:lvl1pPr>
            <a:lvl2pPr algn="l" rtl="0" eaLnBrk="1" fontAlgn="base" hangingPunct="1">
              <a:spcBef>
                <a:spcPct val="0"/>
              </a:spcBef>
              <a:spcAft>
                <a:spcPct val="0"/>
              </a:spcAft>
              <a:defRPr sz="3200">
                <a:solidFill>
                  <a:schemeClr val="tx2"/>
                </a:solidFill>
                <a:latin typeface="Arial" charset="0"/>
                <a:ea typeface="ＭＳ Ｐゴシック" charset="0"/>
              </a:defRPr>
            </a:lvl2pPr>
            <a:lvl3pPr algn="l" rtl="0" eaLnBrk="1" fontAlgn="base" hangingPunct="1">
              <a:spcBef>
                <a:spcPct val="0"/>
              </a:spcBef>
              <a:spcAft>
                <a:spcPct val="0"/>
              </a:spcAft>
              <a:defRPr sz="3200">
                <a:solidFill>
                  <a:schemeClr val="tx2"/>
                </a:solidFill>
                <a:latin typeface="Arial" charset="0"/>
                <a:ea typeface="ＭＳ Ｐゴシック" charset="0"/>
              </a:defRPr>
            </a:lvl3pPr>
            <a:lvl4pPr algn="l" rtl="0" eaLnBrk="1" fontAlgn="base" hangingPunct="1">
              <a:spcBef>
                <a:spcPct val="0"/>
              </a:spcBef>
              <a:spcAft>
                <a:spcPct val="0"/>
              </a:spcAft>
              <a:defRPr sz="3200">
                <a:solidFill>
                  <a:schemeClr val="tx2"/>
                </a:solidFill>
                <a:latin typeface="Arial" charset="0"/>
                <a:ea typeface="ＭＳ Ｐゴシック" charset="0"/>
              </a:defRPr>
            </a:lvl4pPr>
            <a:lvl5pPr algn="l" rtl="0" eaLnBrk="1" fontAlgn="base" hangingPunct="1">
              <a:spcBef>
                <a:spcPct val="0"/>
              </a:spcBef>
              <a:spcAft>
                <a:spcPct val="0"/>
              </a:spcAft>
              <a:defRPr sz="3200">
                <a:solidFill>
                  <a:schemeClr val="tx2"/>
                </a:solidFill>
                <a:latin typeface="Arial" charset="0"/>
                <a:ea typeface="ＭＳ Ｐゴシック" charset="0"/>
              </a:defRPr>
            </a:lvl5pPr>
            <a:lvl6pPr marL="457200" algn="l" rtl="0" eaLnBrk="1" fontAlgn="base" hangingPunct="1">
              <a:spcBef>
                <a:spcPct val="0"/>
              </a:spcBef>
              <a:spcAft>
                <a:spcPct val="0"/>
              </a:spcAft>
              <a:defRPr sz="3200">
                <a:solidFill>
                  <a:schemeClr val="tx2"/>
                </a:solidFill>
                <a:latin typeface="Arial" charset="0"/>
              </a:defRPr>
            </a:lvl6pPr>
            <a:lvl7pPr marL="914400" algn="l" rtl="0" eaLnBrk="1" fontAlgn="base" hangingPunct="1">
              <a:spcBef>
                <a:spcPct val="0"/>
              </a:spcBef>
              <a:spcAft>
                <a:spcPct val="0"/>
              </a:spcAft>
              <a:defRPr sz="3200">
                <a:solidFill>
                  <a:schemeClr val="tx2"/>
                </a:solidFill>
                <a:latin typeface="Arial" charset="0"/>
              </a:defRPr>
            </a:lvl7pPr>
            <a:lvl8pPr marL="1371600" algn="l" rtl="0" eaLnBrk="1" fontAlgn="base" hangingPunct="1">
              <a:spcBef>
                <a:spcPct val="0"/>
              </a:spcBef>
              <a:spcAft>
                <a:spcPct val="0"/>
              </a:spcAft>
              <a:defRPr sz="3200">
                <a:solidFill>
                  <a:schemeClr val="tx2"/>
                </a:solidFill>
                <a:latin typeface="Arial" charset="0"/>
              </a:defRPr>
            </a:lvl8pPr>
            <a:lvl9pPr marL="1828800" algn="l" rtl="0" eaLnBrk="1" fontAlgn="base" hangingPunct="1">
              <a:spcBef>
                <a:spcPct val="0"/>
              </a:spcBef>
              <a:spcAft>
                <a:spcPct val="0"/>
              </a:spcAft>
              <a:defRPr sz="32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50800" dist="50800" dir="5400000" algn="ctr" rotWithShape="0">
                    <a:srgbClr val="E7E6E6">
                      <a:lumMod val="50000"/>
                    </a:srgbClr>
                  </a:outerShdw>
                </a:effectLst>
                <a:uLnTx/>
                <a:uFillTx/>
                <a:latin typeface="Calibri" panose="020F0502020204030204"/>
                <a:ea typeface="ＭＳ Ｐゴシック" pitchFamily="34" charset="-128"/>
                <a:cs typeface="Adobe Garamond Pro"/>
              </a:rPr>
              <a:t>Next Generation NCLEX: Countdown to Launch</a:t>
            </a:r>
          </a:p>
        </p:txBody>
      </p:sp>
      <p:sp>
        <p:nvSpPr>
          <p:cNvPr id="2" name="TextBox 1">
            <a:extLst>
              <a:ext uri="{FF2B5EF4-FFF2-40B4-BE49-F238E27FC236}">
                <a16:creationId xmlns:a16="http://schemas.microsoft.com/office/drawing/2014/main" id="{2AD8E3E3-043B-4AF2-86E4-0FEBBD79CD83}"/>
              </a:ext>
            </a:extLst>
          </p:cNvPr>
          <p:cNvSpPr txBox="1"/>
          <p:nvPr/>
        </p:nvSpPr>
        <p:spPr>
          <a:xfrm>
            <a:off x="4390490" y="3609109"/>
            <a:ext cx="642134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Jason A. Schwartz, MS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Director of Outreach, NCSBN</a:t>
            </a:r>
          </a:p>
        </p:txBody>
      </p:sp>
    </p:spTree>
    <p:extLst>
      <p:ext uri="{BB962C8B-B14F-4D97-AF65-F5344CB8AC3E}">
        <p14:creationId xmlns:p14="http://schemas.microsoft.com/office/powerpoint/2010/main" val="3434040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82" y="0"/>
            <a:ext cx="11317237"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82" y="0"/>
            <a:ext cx="11317237" cy="6858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382" y="0"/>
            <a:ext cx="11317237" cy="6858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382" y="0"/>
            <a:ext cx="11317237" cy="68580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382" y="0"/>
            <a:ext cx="11317237" cy="68580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382" y="0"/>
            <a:ext cx="11317237" cy="685800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382" y="0"/>
            <a:ext cx="11317237" cy="685800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1754619" cy="6858000"/>
          </a:xfrm>
          <a:prstGeom prst="rect">
            <a:avLst/>
          </a:prstGeom>
        </p:spPr>
      </p:pic>
    </p:spTree>
    <p:extLst>
      <p:ext uri="{BB962C8B-B14F-4D97-AF65-F5344CB8AC3E}">
        <p14:creationId xmlns:p14="http://schemas.microsoft.com/office/powerpoint/2010/main" val="200904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8646" y="181489"/>
            <a:ext cx="7290859" cy="1037513"/>
          </a:xfrm>
        </p:spPr>
        <p:txBody>
          <a:bodyPr/>
          <a:lstStyle/>
          <a:p>
            <a:r>
              <a:rPr lang="en-US" sz="3600" b="1" dirty="0"/>
              <a:t>Conclusions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681512854"/>
              </p:ext>
            </p:extLst>
          </p:nvPr>
        </p:nvGraphicFramePr>
        <p:xfrm>
          <a:off x="1764588" y="700245"/>
          <a:ext cx="9289492" cy="5304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149D3FDA-7D7F-47F1-B41E-5C332CD6266F}"/>
              </a:ext>
            </a:extLst>
          </p:cNvPr>
          <p:cNvSpPr/>
          <p:nvPr/>
        </p:nvSpPr>
        <p:spPr>
          <a:xfrm>
            <a:off x="4979573" y="4622800"/>
            <a:ext cx="5020733" cy="33866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4577C40-FC2A-44E3-9F98-15C6F1101DA5}"/>
              </a:ext>
            </a:extLst>
          </p:cNvPr>
          <p:cNvSpPr txBox="1"/>
          <p:nvPr/>
        </p:nvSpPr>
        <p:spPr>
          <a:xfrm>
            <a:off x="2199062" y="1183760"/>
            <a:ext cx="495300" cy="1107996"/>
          </a:xfrm>
          <a:prstGeom prst="rect">
            <a:avLst/>
          </a:prstGeom>
          <a:noFill/>
        </p:spPr>
        <p:txBody>
          <a:bodyPr wrap="square" rtlCol="0">
            <a:spAutoFit/>
          </a:bodyPr>
          <a:lstStyle/>
          <a:p>
            <a:r>
              <a:rPr lang="en-US" sz="6600" b="1" dirty="0">
                <a:solidFill>
                  <a:schemeClr val="accent5"/>
                </a:solidFill>
              </a:rPr>
              <a:t>1</a:t>
            </a:r>
          </a:p>
        </p:txBody>
      </p:sp>
      <p:sp>
        <p:nvSpPr>
          <p:cNvPr id="7" name="TextBox 6">
            <a:extLst>
              <a:ext uri="{FF2B5EF4-FFF2-40B4-BE49-F238E27FC236}">
                <a16:creationId xmlns:a16="http://schemas.microsoft.com/office/drawing/2014/main" id="{CAE2C5D4-FE33-474A-8152-F6C3A0532E3C}"/>
              </a:ext>
            </a:extLst>
          </p:cNvPr>
          <p:cNvSpPr txBox="1"/>
          <p:nvPr/>
        </p:nvSpPr>
        <p:spPr>
          <a:xfrm>
            <a:off x="2602922" y="2775271"/>
            <a:ext cx="495300" cy="1107996"/>
          </a:xfrm>
          <a:prstGeom prst="rect">
            <a:avLst/>
          </a:prstGeom>
          <a:noFill/>
        </p:spPr>
        <p:txBody>
          <a:bodyPr wrap="square" rtlCol="0">
            <a:spAutoFit/>
          </a:bodyPr>
          <a:lstStyle/>
          <a:p>
            <a:r>
              <a:rPr lang="en-US" sz="6600" b="1" dirty="0">
                <a:solidFill>
                  <a:schemeClr val="accent5"/>
                </a:solidFill>
              </a:rPr>
              <a:t>2</a:t>
            </a:r>
          </a:p>
        </p:txBody>
      </p:sp>
      <p:sp>
        <p:nvSpPr>
          <p:cNvPr id="8" name="TextBox 7">
            <a:extLst>
              <a:ext uri="{FF2B5EF4-FFF2-40B4-BE49-F238E27FC236}">
                <a16:creationId xmlns:a16="http://schemas.microsoft.com/office/drawing/2014/main" id="{AF6B1134-E3E8-4FE3-B497-4DAD078BB93F}"/>
              </a:ext>
            </a:extLst>
          </p:cNvPr>
          <p:cNvSpPr txBox="1"/>
          <p:nvPr/>
        </p:nvSpPr>
        <p:spPr>
          <a:xfrm>
            <a:off x="2199062" y="4407469"/>
            <a:ext cx="495300" cy="1107996"/>
          </a:xfrm>
          <a:prstGeom prst="rect">
            <a:avLst/>
          </a:prstGeom>
          <a:noFill/>
        </p:spPr>
        <p:txBody>
          <a:bodyPr wrap="square" rtlCol="0">
            <a:spAutoFit/>
          </a:bodyPr>
          <a:lstStyle/>
          <a:p>
            <a:r>
              <a:rPr lang="en-US" sz="6600" b="1" dirty="0">
                <a:solidFill>
                  <a:schemeClr val="accent5"/>
                </a:solidFill>
              </a:rPr>
              <a:t>3</a:t>
            </a:r>
          </a:p>
        </p:txBody>
      </p:sp>
    </p:spTree>
    <p:extLst>
      <p:ext uri="{BB962C8B-B14F-4D97-AF65-F5344CB8AC3E}">
        <p14:creationId xmlns:p14="http://schemas.microsoft.com/office/powerpoint/2010/main" val="133419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noFill/>
            </a:endParaRPr>
          </a:p>
        </p:txBody>
      </p:sp>
      <p:sp>
        <p:nvSpPr>
          <p:cNvPr id="5" name="Title 1"/>
          <p:cNvSpPr txBox="1">
            <a:spLocks/>
          </p:cNvSpPr>
          <p:nvPr/>
        </p:nvSpPr>
        <p:spPr>
          <a:xfrm>
            <a:off x="2358752" y="2957915"/>
            <a:ext cx="7474496" cy="724075"/>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Measuring Clinical Judgment</a:t>
            </a:r>
          </a:p>
        </p:txBody>
      </p:sp>
      <p:pic>
        <p:nvPicPr>
          <p:cNvPr id="2" name="Picture 1">
            <a:extLst>
              <a:ext uri="{FF2B5EF4-FFF2-40B4-BE49-F238E27FC236}">
                <a16:creationId xmlns:a16="http://schemas.microsoft.com/office/drawing/2014/main" id="{36E040EF-9ED8-49CC-946B-9C23C0D07D45}"/>
              </a:ext>
            </a:extLst>
          </p:cNvPr>
          <p:cNvPicPr>
            <a:picLocks noChangeAspect="1"/>
          </p:cNvPicPr>
          <p:nvPr/>
        </p:nvPicPr>
        <p:blipFill>
          <a:blip r:embed="rId3"/>
          <a:stretch>
            <a:fillRect/>
          </a:stretch>
        </p:blipFill>
        <p:spPr>
          <a:xfrm>
            <a:off x="9568996" y="233027"/>
            <a:ext cx="2311519" cy="3264068"/>
          </a:xfrm>
          <a:prstGeom prst="rect">
            <a:avLst/>
          </a:prstGeom>
        </p:spPr>
      </p:pic>
    </p:spTree>
    <p:extLst>
      <p:ext uri="{BB962C8B-B14F-4D97-AF65-F5344CB8AC3E}">
        <p14:creationId xmlns:p14="http://schemas.microsoft.com/office/powerpoint/2010/main" val="1703005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4625DA-A33F-D94C-B9CF-EF1D5F7C5BFA}"/>
              </a:ext>
            </a:extLst>
          </p:cNvPr>
          <p:cNvSpPr/>
          <p:nvPr/>
        </p:nvSpPr>
        <p:spPr>
          <a:xfrm>
            <a:off x="8725546" y="5734373"/>
            <a:ext cx="3053166" cy="836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rcRect/>
          <a:stretch/>
        </p:blipFill>
        <p:spPr>
          <a:xfrm>
            <a:off x="3110136" y="100428"/>
            <a:ext cx="6721494" cy="5894233"/>
          </a:xfrm>
          <a:prstGeom prst="rect">
            <a:avLst/>
          </a:prstGeom>
        </p:spPr>
      </p:pic>
      <p:sp>
        <p:nvSpPr>
          <p:cNvPr id="15" name="Oval 14"/>
          <p:cNvSpPr/>
          <p:nvPr/>
        </p:nvSpPr>
        <p:spPr>
          <a:xfrm>
            <a:off x="6101203" y="3233963"/>
            <a:ext cx="560906" cy="495884"/>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prstClr val="white"/>
              </a:solidFill>
              <a:latin typeface="Calibri" panose="020F0502020204030204"/>
            </a:endParaRPr>
          </a:p>
        </p:txBody>
      </p:sp>
      <p:sp>
        <p:nvSpPr>
          <p:cNvPr id="2" name="Rectangle 1">
            <a:extLst>
              <a:ext uri="{FF2B5EF4-FFF2-40B4-BE49-F238E27FC236}">
                <a16:creationId xmlns:a16="http://schemas.microsoft.com/office/drawing/2014/main" id="{18FB92DC-7425-4E47-8B9E-23CB65D88C97}"/>
              </a:ext>
            </a:extLst>
          </p:cNvPr>
          <p:cNvSpPr/>
          <p:nvPr/>
        </p:nvSpPr>
        <p:spPr>
          <a:xfrm>
            <a:off x="3899001" y="2951881"/>
            <a:ext cx="5127955" cy="6106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25C8ED-0270-4DD3-A3ED-92C674B95804}"/>
              </a:ext>
            </a:extLst>
          </p:cNvPr>
          <p:cNvPicPr>
            <a:picLocks noChangeAspect="1"/>
          </p:cNvPicPr>
          <p:nvPr/>
        </p:nvPicPr>
        <p:blipFill>
          <a:blip r:embed="rId5"/>
          <a:stretch>
            <a:fillRect/>
          </a:stretch>
        </p:blipFill>
        <p:spPr>
          <a:xfrm>
            <a:off x="3899001" y="2918655"/>
            <a:ext cx="5127954" cy="658173"/>
          </a:xfrm>
          <a:prstGeom prst="rect">
            <a:avLst/>
          </a:prstGeom>
        </p:spPr>
      </p:pic>
    </p:spTree>
    <p:extLst>
      <p:ext uri="{BB962C8B-B14F-4D97-AF65-F5344CB8AC3E}">
        <p14:creationId xmlns:p14="http://schemas.microsoft.com/office/powerpoint/2010/main" val="350601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3"/>
                                        </p:tgtEl>
                                      </p:cBhvr>
                                      <p:by x="225000" y="2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251200" y="3071210"/>
            <a:ext cx="6399184" cy="1037513"/>
          </a:xfrm>
        </p:spPr>
        <p:txBody>
          <a:bodyPr/>
          <a:lstStyle/>
          <a:p>
            <a:pPr algn="ctr"/>
            <a:r>
              <a:rPr lang="en-US" sz="4400" b="1" dirty="0"/>
              <a:t>NGN Case Study</a:t>
            </a:r>
          </a:p>
        </p:txBody>
      </p:sp>
      <p:pic>
        <p:nvPicPr>
          <p:cNvPr id="2" name="Picture 1">
            <a:extLst>
              <a:ext uri="{FF2B5EF4-FFF2-40B4-BE49-F238E27FC236}">
                <a16:creationId xmlns:a16="http://schemas.microsoft.com/office/drawing/2014/main" id="{093853EE-0713-4825-A7FA-AB8A136E493F}"/>
              </a:ext>
            </a:extLst>
          </p:cNvPr>
          <p:cNvPicPr>
            <a:picLocks noChangeAspect="1"/>
          </p:cNvPicPr>
          <p:nvPr/>
        </p:nvPicPr>
        <p:blipFill>
          <a:blip r:embed="rId3"/>
          <a:stretch>
            <a:fillRect/>
          </a:stretch>
        </p:blipFill>
        <p:spPr>
          <a:xfrm>
            <a:off x="10115741" y="152232"/>
            <a:ext cx="1949550" cy="3276768"/>
          </a:xfrm>
          <a:prstGeom prst="rect">
            <a:avLst/>
          </a:prstGeom>
        </p:spPr>
      </p:pic>
    </p:spTree>
    <p:extLst>
      <p:ext uri="{BB962C8B-B14F-4D97-AF65-F5344CB8AC3E}">
        <p14:creationId xmlns:p14="http://schemas.microsoft.com/office/powerpoint/2010/main" val="1001446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77861D-E08E-479C-85D8-8FB180DF5463}"/>
              </a:ext>
            </a:extLst>
          </p:cNvPr>
          <p:cNvGrpSpPr/>
          <p:nvPr/>
        </p:nvGrpSpPr>
        <p:grpSpPr>
          <a:xfrm>
            <a:off x="248798" y="793376"/>
            <a:ext cx="11878006" cy="5767680"/>
            <a:chOff x="248798" y="793376"/>
            <a:chExt cx="11878006" cy="5767680"/>
          </a:xfrm>
        </p:grpSpPr>
        <p:grpSp>
          <p:nvGrpSpPr>
            <p:cNvPr id="19" name="Group 18">
              <a:extLst>
                <a:ext uri="{FF2B5EF4-FFF2-40B4-BE49-F238E27FC236}">
                  <a16:creationId xmlns:a16="http://schemas.microsoft.com/office/drawing/2014/main" id="{8429A8C3-6617-4AD1-858E-66C83425CDF9}"/>
                </a:ext>
              </a:extLst>
            </p:cNvPr>
            <p:cNvGrpSpPr/>
            <p:nvPr/>
          </p:nvGrpSpPr>
          <p:grpSpPr>
            <a:xfrm>
              <a:off x="248798" y="793376"/>
              <a:ext cx="11878006" cy="5767680"/>
              <a:chOff x="248798" y="793376"/>
              <a:chExt cx="11878006" cy="576768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98" y="793376"/>
                <a:ext cx="11878006" cy="5767680"/>
              </a:xfrm>
              <a:prstGeom prst="rect">
                <a:avLst/>
              </a:prstGeom>
            </p:spPr>
          </p:pic>
          <p:sp>
            <p:nvSpPr>
              <p:cNvPr id="18" name="Rectangle 17">
                <a:extLst>
                  <a:ext uri="{FF2B5EF4-FFF2-40B4-BE49-F238E27FC236}">
                    <a16:creationId xmlns:a16="http://schemas.microsoft.com/office/drawing/2014/main" id="{D15D0438-3E40-40AE-9452-58B59965A07B}"/>
                  </a:ext>
                </a:extLst>
              </p:cNvPr>
              <p:cNvSpPr/>
              <p:nvPr/>
            </p:nvSpPr>
            <p:spPr>
              <a:xfrm>
                <a:off x="7203764" y="3429000"/>
                <a:ext cx="4714967" cy="2270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Picture 15">
              <a:extLst>
                <a:ext uri="{FF2B5EF4-FFF2-40B4-BE49-F238E27FC236}">
                  <a16:creationId xmlns:a16="http://schemas.microsoft.com/office/drawing/2014/main" id="{2E0F9613-7338-42A9-B5C8-CACC9A69E805}"/>
                </a:ext>
              </a:extLst>
            </p:cNvPr>
            <p:cNvPicPr>
              <a:picLocks noChangeAspect="1"/>
            </p:cNvPicPr>
            <p:nvPr/>
          </p:nvPicPr>
          <p:blipFill rotWithShape="1">
            <a:blip r:embed="rId4"/>
            <a:srcRect r="18053"/>
            <a:stretch/>
          </p:blipFill>
          <p:spPr>
            <a:xfrm>
              <a:off x="7171155" y="1315390"/>
              <a:ext cx="4815494" cy="2322357"/>
            </a:xfrm>
            <a:prstGeom prst="rect">
              <a:avLst/>
            </a:prstGeom>
          </p:spPr>
        </p:pic>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4902" y="1014413"/>
            <a:ext cx="1332208" cy="531812"/>
          </a:xfrm>
        </p:spPr>
      </p:pic>
      <p:cxnSp>
        <p:nvCxnSpPr>
          <p:cNvPr id="5" name="Straight Connector 4"/>
          <p:cNvCxnSpPr/>
          <p:nvPr/>
        </p:nvCxnSpPr>
        <p:spPr>
          <a:xfrm>
            <a:off x="2356567" y="963504"/>
            <a:ext cx="8321040" cy="482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Title 3"/>
          <p:cNvSpPr txBox="1">
            <a:spLocks/>
          </p:cNvSpPr>
          <p:nvPr/>
        </p:nvSpPr>
        <p:spPr>
          <a:xfrm>
            <a:off x="248798" y="174172"/>
            <a:ext cx="11878006" cy="743451"/>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j-ea"/>
                <a:cs typeface="+mj-cs"/>
              </a:rPr>
              <a:t>Sample Case Study</a:t>
            </a:r>
            <a:endParaRPr kumimoji="0" lang="en-US" sz="3600" b="0" i="1"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 name="TextBox 1">
            <a:extLst>
              <a:ext uri="{FF2B5EF4-FFF2-40B4-BE49-F238E27FC236}">
                <a16:creationId xmlns:a16="http://schemas.microsoft.com/office/drawing/2014/main" id="{D3D6F489-5C6E-4193-865E-24F9D67852CA}"/>
              </a:ext>
            </a:extLst>
          </p:cNvPr>
          <p:cNvSpPr txBox="1"/>
          <p:nvPr/>
        </p:nvSpPr>
        <p:spPr>
          <a:xfrm>
            <a:off x="577970" y="1546225"/>
            <a:ext cx="336430" cy="400110"/>
          </a:xfrm>
          <a:prstGeom prst="rect">
            <a:avLst/>
          </a:prstGeom>
          <a:solidFill>
            <a:srgbClr val="FFFF00"/>
          </a:solid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9" name="TextBox 8">
            <a:extLst>
              <a:ext uri="{FF2B5EF4-FFF2-40B4-BE49-F238E27FC236}">
                <a16:creationId xmlns:a16="http://schemas.microsoft.com/office/drawing/2014/main" id="{D314E584-4399-4259-A5B8-89C1740E0DBB}"/>
              </a:ext>
            </a:extLst>
          </p:cNvPr>
          <p:cNvSpPr txBox="1"/>
          <p:nvPr/>
        </p:nvSpPr>
        <p:spPr>
          <a:xfrm>
            <a:off x="1627517" y="865472"/>
            <a:ext cx="336430" cy="400110"/>
          </a:xfrm>
          <a:prstGeom prst="rect">
            <a:avLst/>
          </a:prstGeom>
          <a:solidFill>
            <a:srgbClr val="FFFF00"/>
          </a:solid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2</a:t>
            </a:r>
          </a:p>
        </p:txBody>
      </p:sp>
      <p:sp>
        <p:nvSpPr>
          <p:cNvPr id="10" name="TextBox 9">
            <a:extLst>
              <a:ext uri="{FF2B5EF4-FFF2-40B4-BE49-F238E27FC236}">
                <a16:creationId xmlns:a16="http://schemas.microsoft.com/office/drawing/2014/main" id="{EFB0E932-3E6A-4FBA-B07B-C0F6CA83D75F}"/>
              </a:ext>
            </a:extLst>
          </p:cNvPr>
          <p:cNvSpPr txBox="1"/>
          <p:nvPr/>
        </p:nvSpPr>
        <p:spPr>
          <a:xfrm>
            <a:off x="1821611" y="1948851"/>
            <a:ext cx="336430" cy="400110"/>
          </a:xfrm>
          <a:prstGeom prst="rect">
            <a:avLst/>
          </a:prstGeom>
          <a:solidFill>
            <a:srgbClr val="FFFF00"/>
          </a:solid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3</a:t>
            </a:r>
          </a:p>
        </p:txBody>
      </p:sp>
      <p:sp>
        <p:nvSpPr>
          <p:cNvPr id="11" name="TextBox 10">
            <a:extLst>
              <a:ext uri="{FF2B5EF4-FFF2-40B4-BE49-F238E27FC236}">
                <a16:creationId xmlns:a16="http://schemas.microsoft.com/office/drawing/2014/main" id="{67188A4A-4AE6-48DB-90CA-E6F9A309C61F}"/>
              </a:ext>
            </a:extLst>
          </p:cNvPr>
          <p:cNvSpPr txBox="1"/>
          <p:nvPr/>
        </p:nvSpPr>
        <p:spPr>
          <a:xfrm>
            <a:off x="2645434" y="1946335"/>
            <a:ext cx="336430" cy="400110"/>
          </a:xfrm>
          <a:prstGeom prst="rect">
            <a:avLst/>
          </a:prstGeom>
          <a:solidFill>
            <a:srgbClr val="FFFF00"/>
          </a:solid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12" name="TextBox 11">
            <a:extLst>
              <a:ext uri="{FF2B5EF4-FFF2-40B4-BE49-F238E27FC236}">
                <a16:creationId xmlns:a16="http://schemas.microsoft.com/office/drawing/2014/main" id="{04089D26-E4B1-4EDE-AD7F-9970083A97E8}"/>
              </a:ext>
            </a:extLst>
          </p:cNvPr>
          <p:cNvSpPr txBox="1"/>
          <p:nvPr/>
        </p:nvSpPr>
        <p:spPr>
          <a:xfrm>
            <a:off x="3394424" y="1948851"/>
            <a:ext cx="336430" cy="400110"/>
          </a:xfrm>
          <a:prstGeom prst="rect">
            <a:avLst/>
          </a:prstGeom>
          <a:solidFill>
            <a:srgbClr val="FFFF00"/>
          </a:solid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13" name="TextBox 12">
            <a:extLst>
              <a:ext uri="{FF2B5EF4-FFF2-40B4-BE49-F238E27FC236}">
                <a16:creationId xmlns:a16="http://schemas.microsoft.com/office/drawing/2014/main" id="{F6A0C215-A970-4961-91FD-2120FE6871BD}"/>
              </a:ext>
            </a:extLst>
          </p:cNvPr>
          <p:cNvSpPr txBox="1"/>
          <p:nvPr/>
        </p:nvSpPr>
        <p:spPr>
          <a:xfrm>
            <a:off x="4205343" y="1946335"/>
            <a:ext cx="336430" cy="400110"/>
          </a:xfrm>
          <a:prstGeom prst="rect">
            <a:avLst/>
          </a:prstGeom>
          <a:solidFill>
            <a:srgbClr val="FFFF00"/>
          </a:solid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6</a:t>
            </a:r>
          </a:p>
        </p:txBody>
      </p:sp>
      <p:sp>
        <p:nvSpPr>
          <p:cNvPr id="14" name="TextBox 13">
            <a:extLst>
              <a:ext uri="{FF2B5EF4-FFF2-40B4-BE49-F238E27FC236}">
                <a16:creationId xmlns:a16="http://schemas.microsoft.com/office/drawing/2014/main" id="{7B7580A0-B164-4F37-B11C-7C993FE55553}"/>
              </a:ext>
            </a:extLst>
          </p:cNvPr>
          <p:cNvSpPr txBox="1"/>
          <p:nvPr/>
        </p:nvSpPr>
        <p:spPr>
          <a:xfrm>
            <a:off x="7346831" y="880209"/>
            <a:ext cx="336430" cy="400110"/>
          </a:xfrm>
          <a:prstGeom prst="rect">
            <a:avLst/>
          </a:prstGeom>
          <a:solidFill>
            <a:srgbClr val="FFFF00"/>
          </a:solidFill>
          <a:ln w="381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Tree>
    <p:extLst>
      <p:ext uri="{BB962C8B-B14F-4D97-AF65-F5344CB8AC3E}">
        <p14:creationId xmlns:p14="http://schemas.microsoft.com/office/powerpoint/2010/main" val="298651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no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08407" y="602060"/>
            <a:ext cx="10704801" cy="4315379"/>
          </a:xfrm>
          <a:prstGeom prst="rect">
            <a:avLst/>
          </a:prstGeom>
        </p:spPr>
      </p:pic>
    </p:spTree>
    <p:extLst>
      <p:ext uri="{BB962C8B-B14F-4D97-AF65-F5344CB8AC3E}">
        <p14:creationId xmlns:p14="http://schemas.microsoft.com/office/powerpoint/2010/main" val="773193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38839" y="1733909"/>
            <a:ext cx="10312395" cy="3142891"/>
          </a:xfrm>
          <a:prstGeom prst="rect">
            <a:avLst/>
          </a:prstGeom>
        </p:spPr>
      </p:pic>
    </p:spTree>
    <p:extLst>
      <p:ext uri="{BB962C8B-B14F-4D97-AF65-F5344CB8AC3E}">
        <p14:creationId xmlns:p14="http://schemas.microsoft.com/office/powerpoint/2010/main" val="4036496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no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84713" y="552810"/>
            <a:ext cx="10026254" cy="4933590"/>
          </a:xfrm>
          <a:prstGeom prst="rect">
            <a:avLst/>
          </a:prstGeom>
        </p:spPr>
      </p:pic>
    </p:spTree>
    <p:extLst>
      <p:ext uri="{BB962C8B-B14F-4D97-AF65-F5344CB8AC3E}">
        <p14:creationId xmlns:p14="http://schemas.microsoft.com/office/powerpoint/2010/main" val="356373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no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pic>
        <p:nvPicPr>
          <p:cNvPr id="6" name="Picture 5">
            <a:extLst>
              <a:ext uri="{FF2B5EF4-FFF2-40B4-BE49-F238E27FC236}">
                <a16:creationId xmlns:a16="http://schemas.microsoft.com/office/drawing/2014/main" id="{D6D9C78C-ABD3-4520-988F-E65ED2529729}"/>
              </a:ext>
            </a:extLst>
          </p:cNvPr>
          <p:cNvPicPr>
            <a:picLocks noChangeAspect="1"/>
          </p:cNvPicPr>
          <p:nvPr/>
        </p:nvPicPr>
        <p:blipFill>
          <a:blip r:embed="rId4"/>
          <a:stretch>
            <a:fillRect/>
          </a:stretch>
        </p:blipFill>
        <p:spPr>
          <a:xfrm>
            <a:off x="1481657" y="523470"/>
            <a:ext cx="9791700" cy="5105400"/>
          </a:xfrm>
          <a:prstGeom prst="rect">
            <a:avLst/>
          </a:prstGeom>
        </p:spPr>
      </p:pic>
    </p:spTree>
    <p:extLst>
      <p:ext uri="{BB962C8B-B14F-4D97-AF65-F5344CB8AC3E}">
        <p14:creationId xmlns:p14="http://schemas.microsoft.com/office/powerpoint/2010/main" val="191871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76413" y="377825"/>
            <a:ext cx="10415587" cy="1082675"/>
          </a:xfrm>
          <a:prstGeom prst="rect">
            <a:avLst/>
          </a:prstGeom>
        </p:spPr>
        <p:txBody>
          <a:bodyPr/>
          <a:lstStyle/>
          <a:p>
            <a:r>
              <a:rPr lang="en-US" sz="3733" b="1" dirty="0"/>
              <a:t>Copyright © 2022 National Council of State Boards of Nursing, Inc. (NCSBN</a:t>
            </a:r>
            <a:r>
              <a:rPr lang="en-US" sz="3733" b="1" baseline="30000" dirty="0"/>
              <a:t>®</a:t>
            </a:r>
            <a:r>
              <a:rPr lang="en-US" sz="3733" b="1" dirty="0"/>
              <a:t>)</a:t>
            </a:r>
            <a:endParaRPr lang="en-US" sz="3733" dirty="0"/>
          </a:p>
        </p:txBody>
      </p:sp>
      <p:sp>
        <p:nvSpPr>
          <p:cNvPr id="3" name="Content Placeholder 2"/>
          <p:cNvSpPr>
            <a:spLocks noGrp="1"/>
          </p:cNvSpPr>
          <p:nvPr>
            <p:ph idx="4294967295"/>
          </p:nvPr>
        </p:nvSpPr>
        <p:spPr>
          <a:xfrm>
            <a:off x="1776413" y="1828800"/>
            <a:ext cx="9703015" cy="4297363"/>
          </a:xfrm>
          <a:prstGeom prst="rect">
            <a:avLst/>
          </a:prstGeom>
        </p:spPr>
        <p:txBody>
          <a:bodyPr/>
          <a:lstStyle/>
          <a:p>
            <a:pPr marL="0" indent="0">
              <a:buNone/>
            </a:pPr>
            <a:r>
              <a:rPr lang="en-US" sz="2400" dirty="0"/>
              <a:t>All rights reserved. NCLEX</a:t>
            </a:r>
            <a:r>
              <a:rPr lang="en-US" sz="2400" baseline="30000" dirty="0"/>
              <a:t>®</a:t>
            </a:r>
            <a:r>
              <a:rPr lang="en-US" sz="2400" dirty="0"/>
              <a:t>, NCLEX-RN</a:t>
            </a:r>
            <a:r>
              <a:rPr lang="en-US" sz="2400" baseline="30000" dirty="0"/>
              <a:t>®</a:t>
            </a:r>
            <a:r>
              <a:rPr lang="en-US" sz="2400" dirty="0"/>
              <a:t> and NCLEX-PN</a:t>
            </a:r>
            <a:r>
              <a:rPr lang="en-US" sz="2400" baseline="30000" dirty="0"/>
              <a:t>®</a:t>
            </a:r>
            <a:r>
              <a:rPr lang="en-US" sz="2400" dirty="0"/>
              <a:t> are registered trademarks of NCSBN</a:t>
            </a:r>
            <a:r>
              <a:rPr lang="en-US" sz="2400" baseline="30000" dirty="0"/>
              <a:t>®</a:t>
            </a:r>
            <a:r>
              <a:rPr lang="en-US" sz="2400" dirty="0"/>
              <a:t> and may not be used or reproduced without written permission from NCSBN. No part of the these materials may be reproduced, stored in a retrieval system or transmitted in any form by any means (electronic, mechanical, photocopying, recording, or otherwise now known or to be invented) for any commercial or for profit use or purpose without written permission from NCSBN. Inquiries in writing to NCSBN Permissions, 111 E. Wacker Drive, Suite 2900, Chicago, IL 60601-4277 or via email at communications@ncsbn.org.</a:t>
            </a:r>
          </a:p>
          <a:p>
            <a:endParaRPr lang="en-US" dirty="0"/>
          </a:p>
        </p:txBody>
      </p:sp>
    </p:spTree>
    <p:extLst>
      <p:ext uri="{BB962C8B-B14F-4D97-AF65-F5344CB8AC3E}">
        <p14:creationId xmlns:p14="http://schemas.microsoft.com/office/powerpoint/2010/main" val="3539052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3" name="TextBox 2"/>
          <p:cNvSpPr txBox="1"/>
          <p:nvPr/>
        </p:nvSpPr>
        <p:spPr>
          <a:xfrm rot="16200000">
            <a:off x="-2877172" y="3075057"/>
            <a:ext cx="65978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Extended Multiple Response</a:t>
            </a:r>
          </a:p>
        </p:txBody>
      </p:sp>
      <p:pic>
        <p:nvPicPr>
          <p:cNvPr id="6" name="Picture 5">
            <a:extLst>
              <a:ext uri="{FF2B5EF4-FFF2-40B4-BE49-F238E27FC236}">
                <a16:creationId xmlns:a16="http://schemas.microsoft.com/office/drawing/2014/main" id="{58C6EEA4-9EA1-40B1-BD16-CDCA6FBEA876}"/>
              </a:ext>
            </a:extLst>
          </p:cNvPr>
          <p:cNvPicPr>
            <a:picLocks noChangeAspect="1"/>
          </p:cNvPicPr>
          <p:nvPr/>
        </p:nvPicPr>
        <p:blipFill>
          <a:blip r:embed="rId4"/>
          <a:stretch>
            <a:fillRect/>
          </a:stretch>
        </p:blipFill>
        <p:spPr>
          <a:xfrm>
            <a:off x="1285218" y="970729"/>
            <a:ext cx="10725150" cy="4238625"/>
          </a:xfrm>
          <a:prstGeom prst="rect">
            <a:avLst/>
          </a:prstGeom>
        </p:spPr>
      </p:pic>
    </p:spTree>
    <p:extLst>
      <p:ext uri="{BB962C8B-B14F-4D97-AF65-F5344CB8AC3E}">
        <p14:creationId xmlns:p14="http://schemas.microsoft.com/office/powerpoint/2010/main" val="210499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545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pic>
        <p:nvPicPr>
          <p:cNvPr id="6" name="Picture 5">
            <a:extLst>
              <a:ext uri="{FF2B5EF4-FFF2-40B4-BE49-F238E27FC236}">
                <a16:creationId xmlns:a16="http://schemas.microsoft.com/office/drawing/2014/main" id="{02E5D319-DC52-4273-9D8C-6B4096EB1E62}"/>
              </a:ext>
            </a:extLst>
          </p:cNvPr>
          <p:cNvPicPr>
            <a:picLocks noChangeAspect="1"/>
          </p:cNvPicPr>
          <p:nvPr/>
        </p:nvPicPr>
        <p:blipFill>
          <a:blip r:embed="rId4"/>
          <a:stretch>
            <a:fillRect/>
          </a:stretch>
        </p:blipFill>
        <p:spPr>
          <a:xfrm>
            <a:off x="1215903" y="469486"/>
            <a:ext cx="9827842" cy="3227527"/>
          </a:xfrm>
          <a:prstGeom prst="rect">
            <a:avLst/>
          </a:prstGeom>
        </p:spPr>
      </p:pic>
      <p:sp>
        <p:nvSpPr>
          <p:cNvPr id="8" name="TextBox 7">
            <a:extLst>
              <a:ext uri="{FF2B5EF4-FFF2-40B4-BE49-F238E27FC236}">
                <a16:creationId xmlns:a16="http://schemas.microsoft.com/office/drawing/2014/main" id="{E90B8A9F-8466-4CEB-9D68-8FA371EABB20}"/>
              </a:ext>
            </a:extLst>
          </p:cNvPr>
          <p:cNvSpPr txBox="1"/>
          <p:nvPr/>
        </p:nvSpPr>
        <p:spPr>
          <a:xfrm rot="16200000">
            <a:off x="-2877172" y="3075057"/>
            <a:ext cx="65978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Extended Multiple Response</a:t>
            </a:r>
          </a:p>
        </p:txBody>
      </p:sp>
    </p:spTree>
    <p:extLst>
      <p:ext uri="{BB962C8B-B14F-4D97-AF65-F5344CB8AC3E}">
        <p14:creationId xmlns:p14="http://schemas.microsoft.com/office/powerpoint/2010/main" val="21627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058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6418" b="40146"/>
          <a:stretch/>
        </p:blipFill>
        <p:spPr>
          <a:xfrm>
            <a:off x="1275971" y="840231"/>
            <a:ext cx="10325466" cy="3616960"/>
          </a:xfrm>
          <a:prstGeom prst="rect">
            <a:avLst/>
          </a:prstGeom>
        </p:spPr>
      </p:pic>
      <p:sp>
        <p:nvSpPr>
          <p:cNvPr id="3" name="TextBox 2"/>
          <p:cNvSpPr txBox="1"/>
          <p:nvPr/>
        </p:nvSpPr>
        <p:spPr>
          <a:xfrm rot="16200000">
            <a:off x="-2468230" y="2893316"/>
            <a:ext cx="614200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Cloze (Pull-Down Menu)</a:t>
            </a:r>
          </a:p>
        </p:txBody>
      </p:sp>
    </p:spTree>
    <p:extLst>
      <p:ext uri="{BB962C8B-B14F-4D97-AF65-F5344CB8AC3E}">
        <p14:creationId xmlns:p14="http://schemas.microsoft.com/office/powerpoint/2010/main" val="160814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746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no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sp>
        <p:nvSpPr>
          <p:cNvPr id="3" name="TextBox 2"/>
          <p:cNvSpPr txBox="1"/>
          <p:nvPr/>
        </p:nvSpPr>
        <p:spPr>
          <a:xfrm rot="16200000">
            <a:off x="-944703" y="3261973"/>
            <a:ext cx="304105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n-ea"/>
                <a:cs typeface="+mn-cs"/>
              </a:rPr>
              <a:t>Matrix (Grid)</a:t>
            </a:r>
          </a:p>
        </p:txBody>
      </p:sp>
      <p:pic>
        <p:nvPicPr>
          <p:cNvPr id="7" name="Picture 6">
            <a:extLst>
              <a:ext uri="{FF2B5EF4-FFF2-40B4-BE49-F238E27FC236}">
                <a16:creationId xmlns:a16="http://schemas.microsoft.com/office/drawing/2014/main" id="{7147BEC2-43F5-45BB-95AF-15D760A9A35B}"/>
              </a:ext>
            </a:extLst>
          </p:cNvPr>
          <p:cNvPicPr>
            <a:picLocks noChangeAspect="1"/>
          </p:cNvPicPr>
          <p:nvPr/>
        </p:nvPicPr>
        <p:blipFill>
          <a:blip r:embed="rId4"/>
          <a:stretch>
            <a:fillRect/>
          </a:stretch>
        </p:blipFill>
        <p:spPr>
          <a:xfrm>
            <a:off x="1109892" y="304684"/>
            <a:ext cx="10643494" cy="6437867"/>
          </a:xfrm>
          <a:prstGeom prst="rect">
            <a:avLst/>
          </a:prstGeom>
        </p:spPr>
      </p:pic>
    </p:spTree>
    <p:extLst>
      <p:ext uri="{BB962C8B-B14F-4D97-AF65-F5344CB8AC3E}">
        <p14:creationId xmlns:p14="http://schemas.microsoft.com/office/powerpoint/2010/main" val="38986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290319" y="589279"/>
            <a:ext cx="10822211" cy="4592321"/>
          </a:xfrm>
          <a:prstGeom prst="rect">
            <a:avLst/>
          </a:prstGeom>
        </p:spPr>
      </p:pic>
      <p:sp>
        <p:nvSpPr>
          <p:cNvPr id="6" name="TextBox 5"/>
          <p:cNvSpPr txBox="1"/>
          <p:nvPr/>
        </p:nvSpPr>
        <p:spPr>
          <a:xfrm rot="16200000">
            <a:off x="-2994091" y="2705692"/>
            <a:ext cx="70028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Extended Multiple Response</a:t>
            </a:r>
          </a:p>
        </p:txBody>
      </p:sp>
    </p:spTree>
    <p:extLst>
      <p:ext uri="{BB962C8B-B14F-4D97-AF65-F5344CB8AC3E}">
        <p14:creationId xmlns:p14="http://schemas.microsoft.com/office/powerpoint/2010/main" val="62376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680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66822" y="617434"/>
            <a:ext cx="8182691" cy="634424"/>
          </a:xfrm>
        </p:spPr>
        <p:txBody>
          <a:bodyPr/>
          <a:lstStyle/>
          <a:p>
            <a:r>
              <a:rPr lang="en-US" sz="4000" b="1" dirty="0"/>
              <a:t>Overview</a:t>
            </a:r>
          </a:p>
        </p:txBody>
      </p:sp>
      <p:sp>
        <p:nvSpPr>
          <p:cNvPr id="5" name="TextBox 4"/>
          <p:cNvSpPr txBox="1"/>
          <p:nvPr/>
        </p:nvSpPr>
        <p:spPr>
          <a:xfrm>
            <a:off x="1966822" y="1384129"/>
            <a:ext cx="7240240" cy="2805063"/>
          </a:xfrm>
          <a:prstGeom prst="rect">
            <a:avLst/>
          </a:prstGeom>
          <a:noFill/>
        </p:spPr>
        <p:txBody>
          <a:bodyPr wrap="square" rtlCol="0">
            <a:spAutoFit/>
          </a:bodyPr>
          <a:lstStyle/>
          <a:p>
            <a:pPr marL="457200" indent="-457200">
              <a:lnSpc>
                <a:spcPct val="150000"/>
              </a:lnSpc>
              <a:buFont typeface="+mj-lt"/>
              <a:buAutoNum type="arabicPeriod"/>
            </a:pPr>
            <a:r>
              <a:rPr lang="en-US" sz="2400" dirty="0"/>
              <a:t>Next Generation NCLEX timeline</a:t>
            </a:r>
          </a:p>
          <a:p>
            <a:pPr marL="457200" indent="-457200">
              <a:lnSpc>
                <a:spcPct val="150000"/>
              </a:lnSpc>
              <a:buFont typeface="+mj-lt"/>
              <a:buAutoNum type="arabicPeriod"/>
            </a:pPr>
            <a:r>
              <a:rPr lang="en-US" sz="2400" dirty="0"/>
              <a:t>Why is the NCLEX changing?</a:t>
            </a:r>
          </a:p>
          <a:p>
            <a:pPr marL="457200" indent="-457200">
              <a:lnSpc>
                <a:spcPct val="150000"/>
              </a:lnSpc>
              <a:buFont typeface="+mj-lt"/>
              <a:buAutoNum type="arabicPeriod"/>
            </a:pPr>
            <a:r>
              <a:rPr lang="en-US" sz="2400" dirty="0"/>
              <a:t>How is the NCLEX changing?</a:t>
            </a:r>
          </a:p>
          <a:p>
            <a:pPr marL="457200" indent="-457200">
              <a:lnSpc>
                <a:spcPct val="150000"/>
              </a:lnSpc>
              <a:buFont typeface="+mj-lt"/>
              <a:buAutoNum type="arabicPeriod"/>
            </a:pPr>
            <a:r>
              <a:rPr lang="en-US" sz="2400" dirty="0"/>
              <a:t>NCSBN Resources</a:t>
            </a:r>
          </a:p>
          <a:p>
            <a:pPr marL="457200" indent="-457200">
              <a:lnSpc>
                <a:spcPct val="150000"/>
              </a:lnSpc>
              <a:buFont typeface="+mj-lt"/>
              <a:buAutoNum type="arabicPeriod"/>
            </a:pPr>
            <a:r>
              <a:rPr lang="en-US" sz="2400" dirty="0"/>
              <a:t>Audience Q &amp; A</a:t>
            </a:r>
          </a:p>
        </p:txBody>
      </p:sp>
    </p:spTree>
    <p:extLst>
      <p:ext uri="{BB962C8B-B14F-4D97-AF65-F5344CB8AC3E}">
        <p14:creationId xmlns:p14="http://schemas.microsoft.com/office/powerpoint/2010/main" val="1723126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90103" y="310865"/>
            <a:ext cx="9834858" cy="4931695"/>
          </a:xfrm>
          <a:prstGeom prst="rect">
            <a:avLst/>
          </a:prstGeom>
        </p:spPr>
      </p:pic>
      <p:sp>
        <p:nvSpPr>
          <p:cNvPr id="6" name="Rectangle 5"/>
          <p:cNvSpPr/>
          <p:nvPr/>
        </p:nvSpPr>
        <p:spPr>
          <a:xfrm>
            <a:off x="2515303" y="3468501"/>
            <a:ext cx="1995737" cy="237069"/>
          </a:xfrm>
          <a:prstGeom prst="rect">
            <a:avLst/>
          </a:prstGeom>
          <a:solidFill>
            <a:srgbClr val="FFFF00">
              <a:alpha val="15000"/>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rot="16200000">
            <a:off x="-912112" y="3005461"/>
            <a:ext cx="307100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Highlighting </a:t>
            </a:r>
          </a:p>
        </p:txBody>
      </p:sp>
      <p:sp>
        <p:nvSpPr>
          <p:cNvPr id="11" name="Rectangle 10"/>
          <p:cNvSpPr/>
          <p:nvPr/>
        </p:nvSpPr>
        <p:spPr>
          <a:xfrm>
            <a:off x="4511041" y="3089247"/>
            <a:ext cx="6534896" cy="237071"/>
          </a:xfrm>
          <a:prstGeom prst="rect">
            <a:avLst/>
          </a:prstGeom>
          <a:solidFill>
            <a:srgbClr val="FFFF00">
              <a:alpha val="15000"/>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511040" y="3468399"/>
            <a:ext cx="6526529" cy="237172"/>
          </a:xfrm>
          <a:prstGeom prst="rect">
            <a:avLst/>
          </a:prstGeom>
          <a:solidFill>
            <a:srgbClr val="FFFF00">
              <a:alpha val="15000"/>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515303" y="3847652"/>
            <a:ext cx="8530633" cy="237069"/>
          </a:xfrm>
          <a:prstGeom prst="rect">
            <a:avLst/>
          </a:prstGeom>
          <a:solidFill>
            <a:srgbClr val="FFFF00">
              <a:alpha val="15000"/>
            </a:srgb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79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11" grpId="0" animBg="1"/>
      <p:bldP spid="12"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158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855076" y="345350"/>
            <a:ext cx="7908759" cy="7921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Case Study – Key Features</a:t>
            </a:r>
          </a:p>
        </p:txBody>
      </p:sp>
      <p:sp>
        <p:nvSpPr>
          <p:cNvPr id="6" name="Rectangle 5"/>
          <p:cNvSpPr/>
          <p:nvPr/>
        </p:nvSpPr>
        <p:spPr>
          <a:xfrm>
            <a:off x="1940943" y="1501289"/>
            <a:ext cx="8475598" cy="1384995"/>
          </a:xfrm>
          <a:prstGeom prst="rect">
            <a:avLst/>
          </a:prstGeom>
        </p:spPr>
        <p:txBody>
          <a:bodyPr wrap="square">
            <a:spAutoFit/>
          </a:bodyPr>
          <a:lstStyle/>
          <a:p>
            <a:pPr marL="285750" indent="-285750">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Focus on clinical judgment (“six boxes”)</a:t>
            </a:r>
          </a:p>
          <a:p>
            <a:pPr marL="285750" indent="-285750">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Use of new item types</a:t>
            </a:r>
          </a:p>
          <a:p>
            <a:pPr marL="285750" indent="-285750">
              <a:buFont typeface="Arial" panose="020B0604020202020204" pitchFamily="34" charset="0"/>
              <a:buChar char="•"/>
            </a:pPr>
            <a:r>
              <a:rPr lang="en-US" sz="2800" dirty="0">
                <a:solidFill>
                  <a:srgbClr val="333333"/>
                </a:solidFill>
                <a:latin typeface="Calibri" panose="020F0502020204030204" pitchFamily="34" charset="0"/>
                <a:cs typeface="Calibri" panose="020F0502020204030204" pitchFamily="34" charset="0"/>
              </a:rPr>
              <a:t>Real-world</a:t>
            </a:r>
            <a:endParaRPr lang="en-US" sz="3200"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1108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 posing&#10;&#10;Description automatically generated">
            <a:extLst>
              <a:ext uri="{FF2B5EF4-FFF2-40B4-BE49-F238E27FC236}">
                <a16:creationId xmlns:a16="http://schemas.microsoft.com/office/drawing/2014/main" id="{B5454AE5-0B45-4DBB-A1FE-275980BA3665}"/>
              </a:ext>
            </a:extLst>
          </p:cNvPr>
          <p:cNvPicPr>
            <a:picLocks noChangeAspect="1"/>
          </p:cNvPicPr>
          <p:nvPr/>
        </p:nvPicPr>
        <p:blipFill>
          <a:blip r:embed="rId4"/>
          <a:stretch>
            <a:fillRect/>
          </a:stretch>
        </p:blipFill>
        <p:spPr>
          <a:xfrm>
            <a:off x="0" y="9236"/>
            <a:ext cx="12192000" cy="6857999"/>
          </a:xfrm>
          <a:prstGeom prst="rect">
            <a:avLst/>
          </a:prstGeom>
        </p:spPr>
      </p:pic>
    </p:spTree>
    <p:extLst>
      <p:ext uri="{BB962C8B-B14F-4D97-AF65-F5344CB8AC3E}">
        <p14:creationId xmlns:p14="http://schemas.microsoft.com/office/powerpoint/2010/main" val="507586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noFill/>
            </a:endParaRPr>
          </a:p>
        </p:txBody>
      </p:sp>
      <p:sp>
        <p:nvSpPr>
          <p:cNvPr id="5" name="Title 1"/>
          <p:cNvSpPr txBox="1">
            <a:spLocks/>
          </p:cNvSpPr>
          <p:nvPr/>
        </p:nvSpPr>
        <p:spPr>
          <a:xfrm>
            <a:off x="2358752" y="2957915"/>
            <a:ext cx="7474496" cy="724075"/>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Test Design</a:t>
            </a:r>
          </a:p>
        </p:txBody>
      </p:sp>
      <p:pic>
        <p:nvPicPr>
          <p:cNvPr id="2" name="Picture 1">
            <a:extLst>
              <a:ext uri="{FF2B5EF4-FFF2-40B4-BE49-F238E27FC236}">
                <a16:creationId xmlns:a16="http://schemas.microsoft.com/office/drawing/2014/main" id="{EB3AAECE-AC58-4B40-A7D8-1D084ED570FF}"/>
              </a:ext>
            </a:extLst>
          </p:cNvPr>
          <p:cNvPicPr>
            <a:picLocks noChangeAspect="1"/>
          </p:cNvPicPr>
          <p:nvPr/>
        </p:nvPicPr>
        <p:blipFill>
          <a:blip r:embed="rId4"/>
          <a:stretch>
            <a:fillRect/>
          </a:stretch>
        </p:blipFill>
        <p:spPr>
          <a:xfrm>
            <a:off x="10116412" y="163006"/>
            <a:ext cx="1764248" cy="2794909"/>
          </a:xfrm>
          <a:prstGeom prst="rect">
            <a:avLst/>
          </a:prstGeom>
        </p:spPr>
      </p:pic>
    </p:spTree>
    <p:extLst>
      <p:ext uri="{BB962C8B-B14F-4D97-AF65-F5344CB8AC3E}">
        <p14:creationId xmlns:p14="http://schemas.microsoft.com/office/powerpoint/2010/main" val="1566194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855076" y="345350"/>
            <a:ext cx="7908759" cy="7921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NGN Test Design</a:t>
            </a:r>
          </a:p>
        </p:txBody>
      </p:sp>
      <p:sp>
        <p:nvSpPr>
          <p:cNvPr id="6" name="Rectangle 5"/>
          <p:cNvSpPr/>
          <p:nvPr/>
        </p:nvSpPr>
        <p:spPr>
          <a:xfrm>
            <a:off x="1552766" y="1277007"/>
            <a:ext cx="9861468"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Arial Body"/>
              </a:rPr>
              <a:t>How many questions are on the test?</a:t>
            </a:r>
          </a:p>
          <a:p>
            <a:pPr marL="342900" indent="-342900">
              <a:buFont typeface="Arial" panose="020B0604020202020204" pitchFamily="34" charset="0"/>
              <a:buChar char="•"/>
            </a:pPr>
            <a:r>
              <a:rPr lang="en-US" sz="2800" dirty="0">
                <a:latin typeface="Arial Body"/>
              </a:rPr>
              <a:t>How long will candidates have to take the test?</a:t>
            </a:r>
          </a:p>
          <a:p>
            <a:pPr marL="342900" indent="-342900">
              <a:buFont typeface="Arial" panose="020B0604020202020204" pitchFamily="34" charset="0"/>
              <a:buChar char="•"/>
            </a:pPr>
            <a:r>
              <a:rPr lang="en-US" sz="2800" dirty="0">
                <a:latin typeface="Arial Body"/>
              </a:rPr>
              <a:t>How many case studies will there be?</a:t>
            </a:r>
          </a:p>
          <a:p>
            <a:pPr marL="342900" indent="-342900">
              <a:buFont typeface="Arial" panose="020B0604020202020204" pitchFamily="34" charset="0"/>
              <a:buChar char="•"/>
            </a:pPr>
            <a:r>
              <a:rPr lang="en-US" sz="2800" dirty="0">
                <a:latin typeface="Arial Body"/>
              </a:rPr>
              <a:t>How many NGN standalone items will there be?</a:t>
            </a:r>
          </a:p>
          <a:p>
            <a:pPr marL="342900" indent="-342900">
              <a:buFont typeface="Arial" panose="020B0604020202020204" pitchFamily="34" charset="0"/>
              <a:buChar char="•"/>
            </a:pPr>
            <a:r>
              <a:rPr lang="en-US" sz="2800" dirty="0">
                <a:latin typeface="Arial Body"/>
              </a:rPr>
              <a:t>Will computer adaptive testing still be used?</a:t>
            </a:r>
          </a:p>
          <a:p>
            <a:pPr marL="342900" indent="-342900">
              <a:buFont typeface="Arial" panose="020B0604020202020204" pitchFamily="34" charset="0"/>
              <a:buChar char="•"/>
            </a:pPr>
            <a:r>
              <a:rPr lang="en-US" sz="2800" dirty="0">
                <a:latin typeface="Arial Body"/>
              </a:rPr>
              <a:t>Etc.</a:t>
            </a:r>
          </a:p>
        </p:txBody>
      </p:sp>
      <p:sp>
        <p:nvSpPr>
          <p:cNvPr id="3" name="Rectangle 2">
            <a:extLst>
              <a:ext uri="{FF2B5EF4-FFF2-40B4-BE49-F238E27FC236}">
                <a16:creationId xmlns:a16="http://schemas.microsoft.com/office/drawing/2014/main" id="{AC839DBF-E982-4EEE-AC40-B721B8AC1595}"/>
              </a:ext>
            </a:extLst>
          </p:cNvPr>
          <p:cNvSpPr/>
          <p:nvPr/>
        </p:nvSpPr>
        <p:spPr>
          <a:xfrm>
            <a:off x="3465999" y="4440280"/>
            <a:ext cx="6469976" cy="523220"/>
          </a:xfrm>
          <a:prstGeom prst="rect">
            <a:avLst/>
          </a:prstGeom>
          <a:solidFill>
            <a:srgbClr val="FFFF00"/>
          </a:solidFill>
          <a:ln w="28575">
            <a:solidFill>
              <a:srgbClr val="FF0000"/>
            </a:solidFill>
          </a:ln>
        </p:spPr>
        <p:txBody>
          <a:bodyPr wrap="none">
            <a:spAutoFit/>
          </a:bodyPr>
          <a:lstStyle/>
          <a:p>
            <a:r>
              <a:rPr lang="en-US" sz="2800" dirty="0">
                <a:solidFill>
                  <a:srgbClr val="FF0000"/>
                </a:solidFill>
                <a:latin typeface="Arial Body"/>
              </a:rPr>
              <a:t>How different is the NGN from NCLEX?</a:t>
            </a:r>
          </a:p>
        </p:txBody>
      </p:sp>
    </p:spTree>
    <p:extLst>
      <p:ext uri="{BB962C8B-B14F-4D97-AF65-F5344CB8AC3E}">
        <p14:creationId xmlns:p14="http://schemas.microsoft.com/office/powerpoint/2010/main" val="75001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855076" y="345350"/>
            <a:ext cx="9243848" cy="7921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How different is the NGN from NCLEX?</a:t>
            </a:r>
          </a:p>
        </p:txBody>
      </p:sp>
      <p:pic>
        <p:nvPicPr>
          <p:cNvPr id="4" name="Picture 3" descr="A picture containing pizza, food, dish, sliced&#10;&#10;Description automatically generated">
            <a:extLst>
              <a:ext uri="{FF2B5EF4-FFF2-40B4-BE49-F238E27FC236}">
                <a16:creationId xmlns:a16="http://schemas.microsoft.com/office/drawing/2014/main" id="{A2F3C7B6-EF65-490C-90DE-3BD7C852AC2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666924" y="2463719"/>
            <a:ext cx="4603251" cy="2322576"/>
          </a:xfrm>
          <a:prstGeom prst="rect">
            <a:avLst/>
          </a:prstGeom>
        </p:spPr>
      </p:pic>
      <p:pic>
        <p:nvPicPr>
          <p:cNvPr id="7" name="Picture 6">
            <a:extLst>
              <a:ext uri="{FF2B5EF4-FFF2-40B4-BE49-F238E27FC236}">
                <a16:creationId xmlns:a16="http://schemas.microsoft.com/office/drawing/2014/main" id="{31088BDE-1C75-4B93-A781-931A2900E66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270175" y="2465766"/>
            <a:ext cx="4599193" cy="2320529"/>
          </a:xfrm>
          <a:prstGeom prst="rect">
            <a:avLst/>
          </a:prstGeom>
        </p:spPr>
      </p:pic>
      <p:sp>
        <p:nvSpPr>
          <p:cNvPr id="11" name="Rectangle 10">
            <a:extLst>
              <a:ext uri="{FF2B5EF4-FFF2-40B4-BE49-F238E27FC236}">
                <a16:creationId xmlns:a16="http://schemas.microsoft.com/office/drawing/2014/main" id="{015FCFEE-2DF1-4C87-9D0B-82DBA570E915}"/>
              </a:ext>
            </a:extLst>
          </p:cNvPr>
          <p:cNvSpPr/>
          <p:nvPr/>
        </p:nvSpPr>
        <p:spPr>
          <a:xfrm>
            <a:off x="5063100" y="6118627"/>
            <a:ext cx="282780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Images licensed by Creative Commons</a:t>
            </a:r>
          </a:p>
        </p:txBody>
      </p:sp>
    </p:spTree>
    <p:extLst>
      <p:ext uri="{BB962C8B-B14F-4D97-AF65-F5344CB8AC3E}">
        <p14:creationId xmlns:p14="http://schemas.microsoft.com/office/powerpoint/2010/main" val="9910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35E0C-EDC7-4F2B-883F-D62C3E8EF58E}"/>
              </a:ext>
            </a:extLst>
          </p:cNvPr>
          <p:cNvSpPr txBox="1"/>
          <p:nvPr/>
        </p:nvSpPr>
        <p:spPr>
          <a:xfrm>
            <a:off x="1299546" y="272420"/>
            <a:ext cx="9279467" cy="74898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Approved NGN Test Design</a:t>
            </a:r>
          </a:p>
        </p:txBody>
      </p:sp>
      <p:graphicFrame>
        <p:nvGraphicFramePr>
          <p:cNvPr id="8" name="Table 4">
            <a:extLst>
              <a:ext uri="{FF2B5EF4-FFF2-40B4-BE49-F238E27FC236}">
                <a16:creationId xmlns:a16="http://schemas.microsoft.com/office/drawing/2014/main" id="{37E51904-26B1-4394-8346-174656C225A3}"/>
              </a:ext>
            </a:extLst>
          </p:cNvPr>
          <p:cNvGraphicFramePr>
            <a:graphicFrameLocks/>
          </p:cNvGraphicFramePr>
          <p:nvPr>
            <p:extLst>
              <p:ext uri="{D42A27DB-BD31-4B8C-83A1-F6EECF244321}">
                <p14:modId xmlns:p14="http://schemas.microsoft.com/office/powerpoint/2010/main" val="2136862211"/>
              </p:ext>
            </p:extLst>
          </p:nvPr>
        </p:nvGraphicFramePr>
        <p:xfrm>
          <a:off x="1394461" y="1145540"/>
          <a:ext cx="9497994" cy="4173130"/>
        </p:xfrm>
        <a:graphic>
          <a:graphicData uri="http://schemas.openxmlformats.org/drawingml/2006/table">
            <a:tbl>
              <a:tblPr firstRow="1" bandRow="1">
                <a:tableStyleId>{7DF18680-E054-41AD-8BC1-D1AEF772440D}</a:tableStyleId>
              </a:tblPr>
              <a:tblGrid>
                <a:gridCol w="3420587">
                  <a:extLst>
                    <a:ext uri="{9D8B030D-6E8A-4147-A177-3AD203B41FA5}">
                      <a16:colId xmlns:a16="http://schemas.microsoft.com/office/drawing/2014/main" val="2875644607"/>
                    </a:ext>
                  </a:extLst>
                </a:gridCol>
                <a:gridCol w="3284318">
                  <a:extLst>
                    <a:ext uri="{9D8B030D-6E8A-4147-A177-3AD203B41FA5}">
                      <a16:colId xmlns:a16="http://schemas.microsoft.com/office/drawing/2014/main" val="4238557759"/>
                    </a:ext>
                  </a:extLst>
                </a:gridCol>
                <a:gridCol w="2793089">
                  <a:extLst>
                    <a:ext uri="{9D8B030D-6E8A-4147-A177-3AD203B41FA5}">
                      <a16:colId xmlns:a16="http://schemas.microsoft.com/office/drawing/2014/main" val="1807622843"/>
                    </a:ext>
                  </a:extLst>
                </a:gridCol>
              </a:tblGrid>
              <a:tr h="789298">
                <a:tc>
                  <a:txBody>
                    <a:bodyPr/>
                    <a:lstStyle/>
                    <a:p>
                      <a:pPr algn="ctr"/>
                      <a:r>
                        <a:rPr lang="en-US" sz="1800" dirty="0"/>
                        <a:t>Design Specification</a:t>
                      </a:r>
                    </a:p>
                  </a:txBody>
                  <a:tcPr/>
                </a:tc>
                <a:tc>
                  <a:txBody>
                    <a:bodyPr/>
                    <a:lstStyle/>
                    <a:p>
                      <a:pPr algn="ctr"/>
                      <a:r>
                        <a:rPr lang="en-US" sz="1800" dirty="0"/>
                        <a:t>NCLEX Today</a:t>
                      </a:r>
                    </a:p>
                  </a:txBody>
                  <a:tcPr/>
                </a:tc>
                <a:tc>
                  <a:txBody>
                    <a:bodyPr/>
                    <a:lstStyle/>
                    <a:p>
                      <a:pPr algn="ctr"/>
                      <a:r>
                        <a:rPr lang="en-US" sz="1800" dirty="0"/>
                        <a:t>Next Generation NCLEX (NGN)</a:t>
                      </a:r>
                    </a:p>
                  </a:txBody>
                  <a:tcPr/>
                </a:tc>
                <a:extLst>
                  <a:ext uri="{0D108BD9-81ED-4DB2-BD59-A6C34878D82A}">
                    <a16:rowId xmlns:a16="http://schemas.microsoft.com/office/drawing/2014/main" val="3890489010"/>
                  </a:ext>
                </a:extLst>
              </a:tr>
              <a:tr h="457292">
                <a:tc>
                  <a:txBody>
                    <a:bodyPr/>
                    <a:lstStyle/>
                    <a:p>
                      <a:pPr algn="l"/>
                      <a:r>
                        <a:rPr lang="en-US" sz="1800" dirty="0"/>
                        <a:t>Time Allowed</a:t>
                      </a:r>
                    </a:p>
                  </a:txBody>
                  <a:tcPr/>
                </a:tc>
                <a:tc>
                  <a:txBody>
                    <a:bodyPr/>
                    <a:lstStyle/>
                    <a:p>
                      <a:pPr algn="ctr"/>
                      <a:r>
                        <a:rPr lang="en-US" sz="1800" dirty="0"/>
                        <a:t>5 hours</a:t>
                      </a:r>
                    </a:p>
                  </a:txBody>
                  <a:tcPr/>
                </a:tc>
                <a:tc>
                  <a:txBody>
                    <a:bodyPr/>
                    <a:lstStyle/>
                    <a:p>
                      <a:pPr algn="ctr"/>
                      <a:r>
                        <a:rPr lang="en-US" sz="1800" dirty="0"/>
                        <a:t>5 hours</a:t>
                      </a:r>
                    </a:p>
                  </a:txBody>
                  <a:tcPr/>
                </a:tc>
                <a:extLst>
                  <a:ext uri="{0D108BD9-81ED-4DB2-BD59-A6C34878D82A}">
                    <a16:rowId xmlns:a16="http://schemas.microsoft.com/office/drawing/2014/main" val="967515683"/>
                  </a:ext>
                </a:extLst>
              </a:tr>
              <a:tr h="457292">
                <a:tc>
                  <a:txBody>
                    <a:bodyPr/>
                    <a:lstStyle/>
                    <a:p>
                      <a:pPr algn="l"/>
                      <a:r>
                        <a:rPr lang="en-US" sz="1800" dirty="0"/>
                        <a:t>Delivery method</a:t>
                      </a:r>
                    </a:p>
                  </a:txBody>
                  <a:tcPr/>
                </a:tc>
                <a:tc>
                  <a:txBody>
                    <a:bodyPr/>
                    <a:lstStyle/>
                    <a:p>
                      <a:pPr algn="ctr"/>
                      <a:r>
                        <a:rPr lang="en-US" sz="1800" dirty="0"/>
                        <a:t>Variable-length CAT</a:t>
                      </a:r>
                    </a:p>
                  </a:txBody>
                  <a:tcPr/>
                </a:tc>
                <a:tc>
                  <a:txBody>
                    <a:bodyPr/>
                    <a:lstStyle/>
                    <a:p>
                      <a:pPr algn="ctr"/>
                      <a:r>
                        <a:rPr lang="en-US" sz="1800" dirty="0"/>
                        <a:t>Variable-length CAT *</a:t>
                      </a:r>
                    </a:p>
                  </a:txBody>
                  <a:tcPr/>
                </a:tc>
                <a:extLst>
                  <a:ext uri="{0D108BD9-81ED-4DB2-BD59-A6C34878D82A}">
                    <a16:rowId xmlns:a16="http://schemas.microsoft.com/office/drawing/2014/main" val="1426845552"/>
                  </a:ext>
                </a:extLst>
              </a:tr>
              <a:tr h="457292">
                <a:tc>
                  <a:txBody>
                    <a:bodyPr/>
                    <a:lstStyle/>
                    <a:p>
                      <a:pPr algn="l"/>
                      <a:r>
                        <a:rPr lang="en-US" sz="1800" b="0" dirty="0"/>
                        <a:t>Total Items (min – max)</a:t>
                      </a:r>
                    </a:p>
                  </a:txBody>
                  <a:tcPr/>
                </a:tc>
                <a:tc>
                  <a:txBody>
                    <a:bodyPr/>
                    <a:lstStyle/>
                    <a:p>
                      <a:pPr algn="ctr"/>
                      <a:r>
                        <a:rPr lang="en-US" sz="1800" b="0" dirty="0"/>
                        <a:t>75 – 145</a:t>
                      </a:r>
                    </a:p>
                  </a:txBody>
                  <a:tcPr/>
                </a:tc>
                <a:tc>
                  <a:txBody>
                    <a:bodyPr/>
                    <a:lstStyle/>
                    <a:p>
                      <a:pPr algn="ctr"/>
                      <a:r>
                        <a:rPr lang="en-US" sz="1800" b="0" dirty="0"/>
                        <a:t>85 – 150</a:t>
                      </a:r>
                    </a:p>
                  </a:txBody>
                  <a:tcPr/>
                </a:tc>
                <a:extLst>
                  <a:ext uri="{0D108BD9-81ED-4DB2-BD59-A6C34878D82A}">
                    <a16:rowId xmlns:a16="http://schemas.microsoft.com/office/drawing/2014/main" val="3672491295"/>
                  </a:ext>
                </a:extLst>
              </a:tr>
              <a:tr h="457292">
                <a:tc>
                  <a:txBody>
                    <a:bodyPr/>
                    <a:lstStyle/>
                    <a:p>
                      <a:pPr algn="l"/>
                      <a:r>
                        <a:rPr lang="en-US" sz="1800" b="1" dirty="0"/>
                        <a:t>Total Scored Items (min – max)</a:t>
                      </a:r>
                    </a:p>
                  </a:txBody>
                  <a:tcPr/>
                </a:tc>
                <a:tc>
                  <a:txBody>
                    <a:bodyPr/>
                    <a:lstStyle/>
                    <a:p>
                      <a:pPr algn="ctr"/>
                      <a:r>
                        <a:rPr lang="en-US" sz="1800" b="1" dirty="0"/>
                        <a:t>60 – 130 </a:t>
                      </a:r>
                    </a:p>
                  </a:txBody>
                  <a:tcPr/>
                </a:tc>
                <a:tc>
                  <a:txBody>
                    <a:bodyPr/>
                    <a:lstStyle/>
                    <a:p>
                      <a:pPr algn="ctr"/>
                      <a:r>
                        <a:rPr lang="en-US" sz="1800" b="1" dirty="0"/>
                        <a:t>70 – 135 </a:t>
                      </a:r>
                    </a:p>
                  </a:txBody>
                  <a:tcPr/>
                </a:tc>
                <a:extLst>
                  <a:ext uri="{0D108BD9-81ED-4DB2-BD59-A6C34878D82A}">
                    <a16:rowId xmlns:a16="http://schemas.microsoft.com/office/drawing/2014/main" val="3227520899"/>
                  </a:ext>
                </a:extLst>
              </a:tr>
              <a:tr h="457292">
                <a:tc>
                  <a:txBody>
                    <a:bodyPr/>
                    <a:lstStyle/>
                    <a:p>
                      <a:pPr lvl="1" algn="l"/>
                      <a:r>
                        <a:rPr lang="en-US" sz="1800" dirty="0"/>
                        <a:t>Case Studies</a:t>
                      </a:r>
                    </a:p>
                  </a:txBody>
                  <a:tcPr/>
                </a:tc>
                <a:tc>
                  <a:txBody>
                    <a:bodyPr/>
                    <a:lstStyle/>
                    <a:p>
                      <a:pPr algn="ctr"/>
                      <a:r>
                        <a:rPr lang="en-US" sz="1800" dirty="0"/>
                        <a:t>N/A</a:t>
                      </a:r>
                    </a:p>
                  </a:txBody>
                  <a:tcPr/>
                </a:tc>
                <a:tc>
                  <a:txBody>
                    <a:bodyPr/>
                    <a:lstStyle/>
                    <a:p>
                      <a:pPr algn="ctr"/>
                      <a:r>
                        <a:rPr lang="en-US" sz="1800" dirty="0"/>
                        <a:t>3 (18 items)</a:t>
                      </a:r>
                    </a:p>
                  </a:txBody>
                  <a:tcPr/>
                </a:tc>
                <a:extLst>
                  <a:ext uri="{0D108BD9-81ED-4DB2-BD59-A6C34878D82A}">
                    <a16:rowId xmlns:a16="http://schemas.microsoft.com/office/drawing/2014/main" val="1294273062"/>
                  </a:ext>
                </a:extLst>
              </a:tr>
              <a:tr h="457292">
                <a:tc>
                  <a:txBody>
                    <a:bodyPr/>
                    <a:lstStyle/>
                    <a:p>
                      <a:pPr lvl="1" algn="l"/>
                      <a:r>
                        <a:rPr lang="en-US" sz="1800" dirty="0"/>
                        <a:t>Standalone items (traditional NCLEX + bowtie + trend, etc.)</a:t>
                      </a:r>
                    </a:p>
                  </a:txBody>
                  <a:tcPr/>
                </a:tc>
                <a:tc>
                  <a:txBody>
                    <a:bodyPr/>
                    <a:lstStyle/>
                    <a:p>
                      <a:pPr algn="ctr"/>
                      <a:r>
                        <a:rPr lang="en-US" sz="1800" dirty="0"/>
                        <a:t>60 – 130**</a:t>
                      </a:r>
                    </a:p>
                  </a:txBody>
                  <a:tcPr/>
                </a:tc>
                <a:tc>
                  <a:txBody>
                    <a:bodyPr/>
                    <a:lstStyle/>
                    <a:p>
                      <a:pPr algn="ctr"/>
                      <a:r>
                        <a:rPr lang="en-US" sz="1800" dirty="0"/>
                        <a:t>52 – 117**</a:t>
                      </a:r>
                    </a:p>
                  </a:txBody>
                  <a:tcPr/>
                </a:tc>
                <a:extLst>
                  <a:ext uri="{0D108BD9-81ED-4DB2-BD59-A6C34878D82A}">
                    <a16:rowId xmlns:a16="http://schemas.microsoft.com/office/drawing/2014/main" val="426779129"/>
                  </a:ext>
                </a:extLst>
              </a:tr>
              <a:tr h="457292">
                <a:tc>
                  <a:txBody>
                    <a:bodyPr/>
                    <a:lstStyle/>
                    <a:p>
                      <a:pPr algn="l"/>
                      <a:r>
                        <a:rPr lang="en-US" sz="1800" dirty="0"/>
                        <a:t>Unscored (Pretest) Items</a:t>
                      </a:r>
                    </a:p>
                  </a:txBody>
                  <a:tcPr/>
                </a:tc>
                <a:tc>
                  <a:txBody>
                    <a:bodyPr/>
                    <a:lstStyle/>
                    <a:p>
                      <a:pPr algn="ctr"/>
                      <a:r>
                        <a:rPr lang="en-US" sz="1800" dirty="0"/>
                        <a:t>15</a:t>
                      </a:r>
                    </a:p>
                  </a:txBody>
                  <a:tcPr/>
                </a:tc>
                <a:tc>
                  <a:txBody>
                    <a:bodyPr/>
                    <a:lstStyle/>
                    <a:p>
                      <a:pPr algn="ctr"/>
                      <a:r>
                        <a:rPr lang="en-US" sz="1800" dirty="0"/>
                        <a:t>15</a:t>
                      </a:r>
                    </a:p>
                  </a:txBody>
                  <a:tcPr/>
                </a:tc>
                <a:extLst>
                  <a:ext uri="{0D108BD9-81ED-4DB2-BD59-A6C34878D82A}">
                    <a16:rowId xmlns:a16="http://schemas.microsoft.com/office/drawing/2014/main" val="3455449694"/>
                  </a:ext>
                </a:extLst>
              </a:tr>
            </a:tbl>
          </a:graphicData>
        </a:graphic>
      </p:graphicFrame>
      <p:sp>
        <p:nvSpPr>
          <p:cNvPr id="9" name="Rectangle 8">
            <a:extLst>
              <a:ext uri="{FF2B5EF4-FFF2-40B4-BE49-F238E27FC236}">
                <a16:creationId xmlns:a16="http://schemas.microsoft.com/office/drawing/2014/main" id="{A5813213-F63B-4723-89B2-9E414CD0F3C5}"/>
              </a:ext>
            </a:extLst>
          </p:cNvPr>
          <p:cNvSpPr/>
          <p:nvPr/>
        </p:nvSpPr>
        <p:spPr>
          <a:xfrm>
            <a:off x="3825240" y="5320974"/>
            <a:ext cx="6355080" cy="646331"/>
          </a:xfrm>
          <a:prstGeom prst="rect">
            <a:avLst/>
          </a:prstGeom>
        </p:spPr>
        <p:txBody>
          <a:bodyPr wrap="square">
            <a:spAutoFit/>
          </a:bodyPr>
          <a:lstStyle/>
          <a:p>
            <a:pPr lvl="0">
              <a:defRPr/>
            </a:pPr>
            <a:r>
              <a:rPr lang="en-US" dirty="0">
                <a:solidFill>
                  <a:prstClr val="black"/>
                </a:solidFill>
              </a:rPr>
              <a:t>  * Items within a Case Study are static, not adaptive </a:t>
            </a:r>
          </a:p>
          <a:p>
            <a:pPr lvl="0">
              <a:defRPr/>
            </a:pPr>
            <a:r>
              <a:rPr lang="en-US" dirty="0">
                <a:solidFill>
                  <a:prstClr val="black"/>
                </a:solidFill>
              </a:rPr>
              <a:t>** Range possible due to variable length CAT</a:t>
            </a:r>
            <a:endParaRPr lang="en-US" dirty="0"/>
          </a:p>
        </p:txBody>
      </p:sp>
    </p:spTree>
    <p:extLst>
      <p:ext uri="{BB962C8B-B14F-4D97-AF65-F5344CB8AC3E}">
        <p14:creationId xmlns:p14="http://schemas.microsoft.com/office/powerpoint/2010/main" val="3487028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noFill/>
            </a:endParaRPr>
          </a:p>
        </p:txBody>
      </p:sp>
      <p:sp>
        <p:nvSpPr>
          <p:cNvPr id="5" name="Title 1"/>
          <p:cNvSpPr txBox="1">
            <a:spLocks/>
          </p:cNvSpPr>
          <p:nvPr/>
        </p:nvSpPr>
        <p:spPr>
          <a:xfrm>
            <a:off x="2358752" y="2957915"/>
            <a:ext cx="7474496" cy="724075"/>
          </a:xfr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a:latin typeface="+mn-lt"/>
              </a:rPr>
              <a:t>Scoring</a:t>
            </a:r>
          </a:p>
        </p:txBody>
      </p:sp>
      <p:pic>
        <p:nvPicPr>
          <p:cNvPr id="2" name="Picture 1">
            <a:extLst>
              <a:ext uri="{FF2B5EF4-FFF2-40B4-BE49-F238E27FC236}">
                <a16:creationId xmlns:a16="http://schemas.microsoft.com/office/drawing/2014/main" id="{1B63A2E0-EEFC-48EC-A11D-7E3952961BDF}"/>
              </a:ext>
            </a:extLst>
          </p:cNvPr>
          <p:cNvPicPr>
            <a:picLocks noChangeAspect="1"/>
          </p:cNvPicPr>
          <p:nvPr/>
        </p:nvPicPr>
        <p:blipFill>
          <a:blip r:embed="rId4"/>
          <a:stretch>
            <a:fillRect/>
          </a:stretch>
        </p:blipFill>
        <p:spPr>
          <a:xfrm>
            <a:off x="9640613" y="79075"/>
            <a:ext cx="2373313" cy="3443769"/>
          </a:xfrm>
          <a:prstGeom prst="rect">
            <a:avLst/>
          </a:prstGeom>
        </p:spPr>
      </p:pic>
    </p:spTree>
    <p:extLst>
      <p:ext uri="{BB962C8B-B14F-4D97-AF65-F5344CB8AC3E}">
        <p14:creationId xmlns:p14="http://schemas.microsoft.com/office/powerpoint/2010/main" val="89141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855076" y="345350"/>
            <a:ext cx="7908759" cy="7921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A new approach to scoring</a:t>
            </a:r>
          </a:p>
        </p:txBody>
      </p:sp>
      <p:sp>
        <p:nvSpPr>
          <p:cNvPr id="6" name="Rectangle 5"/>
          <p:cNvSpPr/>
          <p:nvPr/>
        </p:nvSpPr>
        <p:spPr>
          <a:xfrm>
            <a:off x="1855076" y="1277007"/>
            <a:ext cx="9490799" cy="3108543"/>
          </a:xfrm>
          <a:prstGeom prst="rect">
            <a:avLst/>
          </a:prstGeom>
        </p:spPr>
        <p:txBody>
          <a:bodyPr wrap="square">
            <a:spAutoFit/>
          </a:bodyPr>
          <a:lstStyle/>
          <a:p>
            <a:pPr marL="342900" indent="-342900">
              <a:buFont typeface="Arial" panose="020B0604020202020204" pitchFamily="34" charset="0"/>
              <a:buChar char="•"/>
            </a:pPr>
            <a:r>
              <a:rPr lang="en-US" sz="2800" dirty="0">
                <a:latin typeface="Arial Body"/>
              </a:rPr>
              <a:t>NCLEX today – A candidate response to an item is either correct or incorrect</a:t>
            </a:r>
          </a:p>
          <a:p>
            <a:pPr marL="800100" lvl="1" indent="-342900">
              <a:buFont typeface="Arial" panose="020B0604020202020204" pitchFamily="34" charset="0"/>
              <a:buChar char="•"/>
            </a:pPr>
            <a:r>
              <a:rPr lang="en-US" sz="2800" dirty="0">
                <a:latin typeface="Arial Body"/>
              </a:rPr>
              <a:t>Points possible: 0 or 1</a:t>
            </a:r>
            <a:br>
              <a:rPr lang="en-US" sz="2800" dirty="0">
                <a:latin typeface="Arial Body"/>
              </a:rPr>
            </a:br>
            <a:endParaRPr lang="en-US" sz="2800" dirty="0">
              <a:latin typeface="Arial Body"/>
            </a:endParaRPr>
          </a:p>
          <a:p>
            <a:pPr marL="342900" indent="-342900">
              <a:buFont typeface="Arial" panose="020B0604020202020204" pitchFamily="34" charset="0"/>
              <a:buChar char="•"/>
            </a:pPr>
            <a:r>
              <a:rPr lang="en-US" sz="2800" dirty="0">
                <a:latin typeface="Arial Body"/>
              </a:rPr>
              <a:t>Next Generation NCLEX - A candidate response may be partially correct and receive partial credit</a:t>
            </a:r>
          </a:p>
          <a:p>
            <a:pPr marL="800100" lvl="1" indent="-342900">
              <a:buFont typeface="Arial" panose="020B0604020202020204" pitchFamily="34" charset="0"/>
              <a:buChar char="•"/>
            </a:pPr>
            <a:r>
              <a:rPr lang="en-US" sz="2800" dirty="0">
                <a:latin typeface="Arial Body"/>
              </a:rPr>
              <a:t>Points possible: 0, 1, 2, 3, etc.</a:t>
            </a:r>
          </a:p>
        </p:txBody>
      </p:sp>
    </p:spTree>
    <p:extLst>
      <p:ext uri="{BB962C8B-B14F-4D97-AF65-F5344CB8AC3E}">
        <p14:creationId xmlns:p14="http://schemas.microsoft.com/office/powerpoint/2010/main" val="633551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NGN: An Enhanced Exam for the Real World of Nursing">
            <a:hlinkClick r:id="" action="ppaction://media"/>
            <a:extLst>
              <a:ext uri="{FF2B5EF4-FFF2-40B4-BE49-F238E27FC236}">
                <a16:creationId xmlns:a16="http://schemas.microsoft.com/office/drawing/2014/main" id="{B4E27586-4FCE-44C2-A4FB-B88630ED2058}"/>
              </a:ext>
            </a:extLst>
          </p:cNvPr>
          <p:cNvPicPr>
            <a:picLocks noRot="1" noChangeAspect="1"/>
          </p:cNvPicPr>
          <p:nvPr>
            <a:videoFile r:link="rId1"/>
          </p:nvPr>
        </p:nvPicPr>
        <p:blipFill>
          <a:blip r:embed="rId4"/>
          <a:stretch>
            <a:fillRect/>
          </a:stretch>
        </p:blipFill>
        <p:spPr>
          <a:xfrm>
            <a:off x="1079938" y="355834"/>
            <a:ext cx="10909739" cy="6146332"/>
          </a:xfrm>
          <a:prstGeom prst="rect">
            <a:avLst/>
          </a:prstGeom>
        </p:spPr>
      </p:pic>
    </p:spTree>
    <p:extLst>
      <p:ext uri="{BB962C8B-B14F-4D97-AF65-F5344CB8AC3E}">
        <p14:creationId xmlns:p14="http://schemas.microsoft.com/office/powerpoint/2010/main" val="159474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251200" y="3027872"/>
            <a:ext cx="6399184" cy="606399"/>
          </a:xfrm>
        </p:spPr>
        <p:txBody>
          <a:bodyPr/>
          <a:lstStyle/>
          <a:p>
            <a:pPr algn="ctr"/>
            <a:r>
              <a:rPr lang="en-US" sz="4400" b="1" dirty="0"/>
              <a:t>NCSBN NGN Resources</a:t>
            </a:r>
          </a:p>
        </p:txBody>
      </p:sp>
    </p:spTree>
    <p:extLst>
      <p:ext uri="{BB962C8B-B14F-4D97-AF65-F5344CB8AC3E}">
        <p14:creationId xmlns:p14="http://schemas.microsoft.com/office/powerpoint/2010/main" val="2008776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438401" y="369744"/>
            <a:ext cx="7908759" cy="7921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rPr>
              <a:t>NGN Information on NCSBN Website</a:t>
            </a:r>
          </a:p>
        </p:txBody>
      </p:sp>
      <p:sp>
        <p:nvSpPr>
          <p:cNvPr id="2" name="AutoShape 2" descr="NCSBN Nurs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C6A8A3E9-B59F-48EA-886F-3211308145D3}"/>
              </a:ext>
            </a:extLst>
          </p:cNvPr>
          <p:cNvSpPr/>
          <p:nvPr/>
        </p:nvSpPr>
        <p:spPr>
          <a:xfrm>
            <a:off x="1046830" y="5782796"/>
            <a:ext cx="1645920" cy="75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4"/>
          <a:srcRect b="3380"/>
          <a:stretch/>
        </p:blipFill>
        <p:spPr>
          <a:xfrm>
            <a:off x="1630142" y="29609"/>
            <a:ext cx="9580547" cy="6828391"/>
          </a:xfrm>
          <a:prstGeom prst="rect">
            <a:avLst/>
          </a:prstGeom>
        </p:spPr>
      </p:pic>
      <p:sp>
        <p:nvSpPr>
          <p:cNvPr id="8" name="Rectangle 7"/>
          <p:cNvSpPr/>
          <p:nvPr/>
        </p:nvSpPr>
        <p:spPr>
          <a:xfrm>
            <a:off x="1630142" y="4396922"/>
            <a:ext cx="2677453" cy="2136079"/>
          </a:xfrm>
          <a:prstGeom prst="rect">
            <a:avLst/>
          </a:prstGeom>
          <a:noFill/>
          <a:ln w="92075" cmpd="sng">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740665" y="557127"/>
            <a:ext cx="1176275" cy="495198"/>
          </a:xfrm>
          <a:prstGeom prst="rect">
            <a:avLst/>
          </a:prstGeom>
          <a:noFill/>
          <a:ln w="92075" cmpd="sng">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0829581" y="5673687"/>
            <a:ext cx="980501" cy="105761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585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867198-AF4E-4DC2-B277-CBA3819D3BE6}"/>
              </a:ext>
            </a:extLst>
          </p:cNvPr>
          <p:cNvSpPr/>
          <p:nvPr/>
        </p:nvSpPr>
        <p:spPr>
          <a:xfrm>
            <a:off x="1046830" y="5908916"/>
            <a:ext cx="1645920" cy="75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ED237E8-CE3C-41D1-B332-513FBBD4F101}"/>
              </a:ext>
            </a:extLst>
          </p:cNvPr>
          <p:cNvSpPr txBox="1"/>
          <p:nvPr/>
        </p:nvSpPr>
        <p:spPr>
          <a:xfrm rot="16200000">
            <a:off x="-2455798" y="2813687"/>
            <a:ext cx="57866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NGN Newsletters</a:t>
            </a:r>
          </a:p>
        </p:txBody>
      </p:sp>
      <p:pic>
        <p:nvPicPr>
          <p:cNvPr id="2" name="Picture 1">
            <a:extLst>
              <a:ext uri="{FF2B5EF4-FFF2-40B4-BE49-F238E27FC236}">
                <a16:creationId xmlns:a16="http://schemas.microsoft.com/office/drawing/2014/main" id="{1FC1CD37-CFBA-4015-8BEF-5A6EFD64AAB1}"/>
              </a:ext>
            </a:extLst>
          </p:cNvPr>
          <p:cNvPicPr>
            <a:picLocks noChangeAspect="1"/>
          </p:cNvPicPr>
          <p:nvPr/>
        </p:nvPicPr>
        <p:blipFill>
          <a:blip r:embed="rId4"/>
          <a:stretch>
            <a:fillRect/>
          </a:stretch>
        </p:blipFill>
        <p:spPr>
          <a:xfrm>
            <a:off x="1113791" y="0"/>
            <a:ext cx="10847295" cy="6858000"/>
          </a:xfrm>
          <a:prstGeom prst="rect">
            <a:avLst/>
          </a:prstGeom>
        </p:spPr>
      </p:pic>
    </p:spTree>
    <p:extLst>
      <p:ext uri="{BB962C8B-B14F-4D97-AF65-F5344CB8AC3E}">
        <p14:creationId xmlns:p14="http://schemas.microsoft.com/office/powerpoint/2010/main" val="3654623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FBF970-CE17-429A-8CC1-97E2EDECAB8E}"/>
              </a:ext>
            </a:extLst>
          </p:cNvPr>
          <p:cNvPicPr>
            <a:picLocks noChangeAspect="1"/>
          </p:cNvPicPr>
          <p:nvPr/>
        </p:nvPicPr>
        <p:blipFill rotWithShape="1">
          <a:blip r:embed="rId4"/>
          <a:srcRect b="33635"/>
          <a:stretch/>
        </p:blipFill>
        <p:spPr>
          <a:xfrm>
            <a:off x="7479226" y="3094066"/>
            <a:ext cx="2048828" cy="2429273"/>
          </a:xfrm>
          <a:prstGeom prst="rect">
            <a:avLst/>
          </a:prstGeom>
        </p:spPr>
      </p:pic>
      <p:pic>
        <p:nvPicPr>
          <p:cNvPr id="7" name="Picture 6">
            <a:extLst>
              <a:ext uri="{FF2B5EF4-FFF2-40B4-BE49-F238E27FC236}">
                <a16:creationId xmlns:a16="http://schemas.microsoft.com/office/drawing/2014/main" id="{A2FD0DAD-012E-4267-BA96-954C2191B13C}"/>
              </a:ext>
            </a:extLst>
          </p:cNvPr>
          <p:cNvPicPr>
            <a:picLocks noChangeAspect="1"/>
          </p:cNvPicPr>
          <p:nvPr/>
        </p:nvPicPr>
        <p:blipFill rotWithShape="1">
          <a:blip r:embed="rId5"/>
          <a:srcRect b="40074"/>
          <a:stretch/>
        </p:blipFill>
        <p:spPr>
          <a:xfrm>
            <a:off x="9735855" y="375931"/>
            <a:ext cx="2074545" cy="1849370"/>
          </a:xfrm>
          <a:prstGeom prst="rect">
            <a:avLst/>
          </a:prstGeom>
        </p:spPr>
      </p:pic>
      <p:pic>
        <p:nvPicPr>
          <p:cNvPr id="8" name="Picture 7">
            <a:extLst>
              <a:ext uri="{FF2B5EF4-FFF2-40B4-BE49-F238E27FC236}">
                <a16:creationId xmlns:a16="http://schemas.microsoft.com/office/drawing/2014/main" id="{3885753C-CF88-4C5A-BC6C-621523B505FF}"/>
              </a:ext>
            </a:extLst>
          </p:cNvPr>
          <p:cNvPicPr>
            <a:picLocks noChangeAspect="1"/>
          </p:cNvPicPr>
          <p:nvPr/>
        </p:nvPicPr>
        <p:blipFill rotWithShape="1">
          <a:blip r:embed="rId6"/>
          <a:srcRect b="34322"/>
          <a:stretch/>
        </p:blipFill>
        <p:spPr>
          <a:xfrm>
            <a:off x="9735855" y="3058505"/>
            <a:ext cx="1920240" cy="2269004"/>
          </a:xfrm>
          <a:prstGeom prst="rect">
            <a:avLst/>
          </a:prstGeom>
        </p:spPr>
      </p:pic>
      <p:pic>
        <p:nvPicPr>
          <p:cNvPr id="9" name="Picture 8">
            <a:extLst>
              <a:ext uri="{FF2B5EF4-FFF2-40B4-BE49-F238E27FC236}">
                <a16:creationId xmlns:a16="http://schemas.microsoft.com/office/drawing/2014/main" id="{350E9E84-FDED-4627-A8C9-5018D019892B}"/>
              </a:ext>
            </a:extLst>
          </p:cNvPr>
          <p:cNvPicPr>
            <a:picLocks noChangeAspect="1"/>
          </p:cNvPicPr>
          <p:nvPr/>
        </p:nvPicPr>
        <p:blipFill rotWithShape="1">
          <a:blip r:embed="rId7"/>
          <a:srcRect b="36303"/>
          <a:stretch/>
        </p:blipFill>
        <p:spPr>
          <a:xfrm>
            <a:off x="7513516" y="422112"/>
            <a:ext cx="1980248" cy="2107722"/>
          </a:xfrm>
          <a:prstGeom prst="rect">
            <a:avLst/>
          </a:prstGeom>
        </p:spPr>
      </p:pic>
      <p:pic>
        <p:nvPicPr>
          <p:cNvPr id="2" name="Picture 1">
            <a:extLst>
              <a:ext uri="{FF2B5EF4-FFF2-40B4-BE49-F238E27FC236}">
                <a16:creationId xmlns:a16="http://schemas.microsoft.com/office/drawing/2014/main" id="{C9F45368-DC1C-4E09-A34E-58EDEF05EBDB}"/>
              </a:ext>
            </a:extLst>
          </p:cNvPr>
          <p:cNvPicPr>
            <a:picLocks noChangeAspect="1"/>
          </p:cNvPicPr>
          <p:nvPr/>
        </p:nvPicPr>
        <p:blipFill rotWithShape="1">
          <a:blip r:embed="rId8"/>
          <a:srcRect r="52685"/>
          <a:stretch/>
        </p:blipFill>
        <p:spPr>
          <a:xfrm>
            <a:off x="1320706" y="1390365"/>
            <a:ext cx="5251162" cy="4077269"/>
          </a:xfrm>
          <a:prstGeom prst="rect">
            <a:avLst/>
          </a:prstGeom>
        </p:spPr>
      </p:pic>
      <p:sp>
        <p:nvSpPr>
          <p:cNvPr id="10" name="TextBox 9">
            <a:extLst>
              <a:ext uri="{FF2B5EF4-FFF2-40B4-BE49-F238E27FC236}">
                <a16:creationId xmlns:a16="http://schemas.microsoft.com/office/drawing/2014/main" id="{FAFDF310-EE6B-4DF4-8397-D7FAEC7FFF81}"/>
              </a:ext>
            </a:extLst>
          </p:cNvPr>
          <p:cNvSpPr txBox="1"/>
          <p:nvPr/>
        </p:nvSpPr>
        <p:spPr>
          <a:xfrm rot="16200000">
            <a:off x="-2455798" y="2813687"/>
            <a:ext cx="57866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a:rPr>
              <a:t>Webinars and Research</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788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3844C-7528-44AC-A250-6DDD7BC1019C}"/>
              </a:ext>
            </a:extLst>
          </p:cNvPr>
          <p:cNvSpPr/>
          <p:nvPr/>
        </p:nvSpPr>
        <p:spPr>
          <a:xfrm>
            <a:off x="9522372" y="5596759"/>
            <a:ext cx="2396359" cy="938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AFDF310-EE6B-4DF4-8397-D7FAEC7FFF81}"/>
              </a:ext>
            </a:extLst>
          </p:cNvPr>
          <p:cNvSpPr txBox="1"/>
          <p:nvPr/>
        </p:nvSpPr>
        <p:spPr>
          <a:xfrm rot="16200000">
            <a:off x="-2455798" y="2813687"/>
            <a:ext cx="57866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a:rPr>
              <a:t>NextGenNurses.org</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17090E6-8EF8-4E66-A992-9991E6A4C579}"/>
              </a:ext>
            </a:extLst>
          </p:cNvPr>
          <p:cNvPicPr>
            <a:picLocks noChangeAspect="1"/>
          </p:cNvPicPr>
          <p:nvPr/>
        </p:nvPicPr>
        <p:blipFill>
          <a:blip r:embed="rId4"/>
          <a:srcRect/>
          <a:stretch/>
        </p:blipFill>
        <p:spPr>
          <a:xfrm>
            <a:off x="1153753" y="0"/>
            <a:ext cx="9159290" cy="6858000"/>
          </a:xfrm>
          <a:prstGeom prst="rect">
            <a:avLst/>
          </a:prstGeom>
        </p:spPr>
      </p:pic>
    </p:spTree>
    <p:extLst>
      <p:ext uri="{BB962C8B-B14F-4D97-AF65-F5344CB8AC3E}">
        <p14:creationId xmlns:p14="http://schemas.microsoft.com/office/powerpoint/2010/main" val="2300889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1820EE-40D9-4E5D-8C12-5FA41740379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46892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68597A-7EBC-462E-883F-23AC132BE839}"/>
              </a:ext>
            </a:extLst>
          </p:cNvPr>
          <p:cNvPicPr>
            <a:picLocks noChangeAspect="1"/>
          </p:cNvPicPr>
          <p:nvPr/>
        </p:nvPicPr>
        <p:blipFill>
          <a:blip r:embed="rId3"/>
          <a:stretch>
            <a:fillRect/>
          </a:stretch>
        </p:blipFill>
        <p:spPr>
          <a:xfrm>
            <a:off x="1562801" y="0"/>
            <a:ext cx="10620877" cy="6858000"/>
          </a:xfrm>
          <a:prstGeom prst="rect">
            <a:avLst/>
          </a:prstGeom>
        </p:spPr>
      </p:pic>
      <p:sp>
        <p:nvSpPr>
          <p:cNvPr id="5" name="Rectangle 4">
            <a:extLst>
              <a:ext uri="{FF2B5EF4-FFF2-40B4-BE49-F238E27FC236}">
                <a16:creationId xmlns:a16="http://schemas.microsoft.com/office/drawing/2014/main" id="{2292E9AE-5034-4909-BA1D-8BA222769B69}"/>
              </a:ext>
            </a:extLst>
          </p:cNvPr>
          <p:cNvSpPr/>
          <p:nvPr/>
        </p:nvSpPr>
        <p:spPr>
          <a:xfrm>
            <a:off x="480060" y="0"/>
            <a:ext cx="1082741" cy="6858000"/>
          </a:xfrm>
          <a:prstGeom prst="rect">
            <a:avLst/>
          </a:prstGeom>
          <a:solidFill>
            <a:srgbClr val="006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D0D3076-09BE-4D72-821B-D7B3187450BC}"/>
              </a:ext>
            </a:extLst>
          </p:cNvPr>
          <p:cNvSpPr txBox="1"/>
          <p:nvPr/>
        </p:nvSpPr>
        <p:spPr>
          <a:xfrm rot="16200000">
            <a:off x="-2933748" y="3109693"/>
            <a:ext cx="69272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On the web at icrsncsbn.org</a:t>
            </a:r>
          </a:p>
        </p:txBody>
      </p:sp>
    </p:spTree>
    <p:extLst>
      <p:ext uri="{BB962C8B-B14F-4D97-AF65-F5344CB8AC3E}">
        <p14:creationId xmlns:p14="http://schemas.microsoft.com/office/powerpoint/2010/main" val="2991262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nvPr>
        </p:nvGraphicFramePr>
        <p:xfrm>
          <a:off x="3708216" y="708614"/>
          <a:ext cx="5800437" cy="3186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7955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251200" y="3191933"/>
            <a:ext cx="6399184" cy="863600"/>
          </a:xfrm>
        </p:spPr>
        <p:txBody>
          <a:bodyPr/>
          <a:lstStyle/>
          <a:p>
            <a:pPr algn="ctr"/>
            <a:r>
              <a:rPr lang="en-US" sz="4400" b="1" dirty="0"/>
              <a:t>NGN Timeline</a:t>
            </a:r>
          </a:p>
        </p:txBody>
      </p:sp>
    </p:spTree>
    <p:extLst>
      <p:ext uri="{BB962C8B-B14F-4D97-AF65-F5344CB8AC3E}">
        <p14:creationId xmlns:p14="http://schemas.microsoft.com/office/powerpoint/2010/main" val="1939091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45767" y="369744"/>
            <a:ext cx="8101394" cy="7921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lang="en-US" sz="4000" b="1" dirty="0">
                <a:solidFill>
                  <a:prstClr val="black"/>
                </a:solidFill>
                <a:latin typeface="Calibri" panose="020F0502020204030204"/>
              </a:rPr>
              <a:t>NGN Pre-Launch Checklist</a:t>
            </a:r>
            <a:endPar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 name="Picture 1"/>
          <p:cNvPicPr>
            <a:picLocks noChangeAspect="1"/>
          </p:cNvPicPr>
          <p:nvPr/>
        </p:nvPicPr>
        <p:blipFill>
          <a:blip r:embed="rId3"/>
          <a:stretch>
            <a:fillRect/>
          </a:stretch>
        </p:blipFill>
        <p:spPr>
          <a:xfrm>
            <a:off x="2109787" y="1378267"/>
            <a:ext cx="9191625" cy="4162425"/>
          </a:xfrm>
          <a:prstGeom prst="rect">
            <a:avLst/>
          </a:prstGeom>
        </p:spPr>
      </p:pic>
      <p:sp>
        <p:nvSpPr>
          <p:cNvPr id="3" name="TextBox 2">
            <a:extLst>
              <a:ext uri="{FF2B5EF4-FFF2-40B4-BE49-F238E27FC236}">
                <a16:creationId xmlns:a16="http://schemas.microsoft.com/office/drawing/2014/main" id="{EEE4CB20-330F-467E-B27B-660FFA9316AF}"/>
              </a:ext>
            </a:extLst>
          </p:cNvPr>
          <p:cNvSpPr txBox="1"/>
          <p:nvPr/>
        </p:nvSpPr>
        <p:spPr>
          <a:xfrm rot="20657302">
            <a:off x="1918106" y="1761886"/>
            <a:ext cx="655320" cy="369332"/>
          </a:xfrm>
          <a:prstGeom prst="rect">
            <a:avLst/>
          </a:prstGeom>
          <a:solidFill>
            <a:srgbClr val="FFFF00"/>
          </a:solidFill>
          <a:ln w="19050">
            <a:solidFill>
              <a:srgbClr val="FF0000"/>
            </a:solidFill>
          </a:ln>
        </p:spPr>
        <p:txBody>
          <a:bodyPr wrap="square" rtlCol="0">
            <a:spAutoFit/>
          </a:bodyPr>
          <a:lstStyle/>
          <a:p>
            <a:pPr algn="ctr"/>
            <a:r>
              <a:rPr lang="en-US" dirty="0">
                <a:solidFill>
                  <a:srgbClr val="FF0000"/>
                </a:solidFill>
              </a:rPr>
              <a:t>2012</a:t>
            </a:r>
          </a:p>
        </p:txBody>
      </p:sp>
      <p:sp>
        <p:nvSpPr>
          <p:cNvPr id="5" name="TextBox 4">
            <a:extLst>
              <a:ext uri="{FF2B5EF4-FFF2-40B4-BE49-F238E27FC236}">
                <a16:creationId xmlns:a16="http://schemas.microsoft.com/office/drawing/2014/main" id="{05827C02-4AAF-406A-8C79-3C5C936F2B5F}"/>
              </a:ext>
            </a:extLst>
          </p:cNvPr>
          <p:cNvSpPr txBox="1"/>
          <p:nvPr/>
        </p:nvSpPr>
        <p:spPr>
          <a:xfrm rot="1210237">
            <a:off x="10831958" y="4505086"/>
            <a:ext cx="655320" cy="369332"/>
          </a:xfrm>
          <a:prstGeom prst="rect">
            <a:avLst/>
          </a:prstGeom>
          <a:solidFill>
            <a:srgbClr val="FFFF00"/>
          </a:solidFill>
          <a:ln w="19050">
            <a:solidFill>
              <a:srgbClr val="FF0000"/>
            </a:solidFill>
          </a:ln>
        </p:spPr>
        <p:txBody>
          <a:bodyPr wrap="square" rtlCol="0">
            <a:spAutoFit/>
          </a:bodyPr>
          <a:lstStyle/>
          <a:p>
            <a:pPr algn="ctr"/>
            <a:r>
              <a:rPr lang="en-US" dirty="0">
                <a:solidFill>
                  <a:srgbClr val="FF0000"/>
                </a:solidFill>
              </a:rPr>
              <a:t>2023</a:t>
            </a:r>
          </a:p>
        </p:txBody>
      </p:sp>
    </p:spTree>
    <p:extLst>
      <p:ext uri="{BB962C8B-B14F-4D97-AF65-F5344CB8AC3E}">
        <p14:creationId xmlns:p14="http://schemas.microsoft.com/office/powerpoint/2010/main" val="191300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251200" y="3191933"/>
            <a:ext cx="6399184" cy="863600"/>
          </a:xfrm>
        </p:spPr>
        <p:txBody>
          <a:bodyPr/>
          <a:lstStyle/>
          <a:p>
            <a:pPr algn="ctr"/>
            <a:r>
              <a:rPr lang="en-US" sz="4400" b="1" dirty="0"/>
              <a:t>Foundations</a:t>
            </a:r>
          </a:p>
        </p:txBody>
      </p:sp>
    </p:spTree>
    <p:extLst>
      <p:ext uri="{BB962C8B-B14F-4D97-AF65-F5344CB8AC3E}">
        <p14:creationId xmlns:p14="http://schemas.microsoft.com/office/powerpoint/2010/main" val="4112786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55076" y="345350"/>
            <a:ext cx="9385143" cy="792163"/>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189" rtl="0" eaLnBrk="1" fontAlgn="auto" latinLnBrk="0" hangingPunct="1">
              <a:lnSpc>
                <a:spcPct val="100000"/>
              </a:lnSpc>
              <a:spcBef>
                <a:spcPct val="0"/>
              </a:spcBef>
              <a:spcAft>
                <a:spcPts val="0"/>
              </a:spcAft>
              <a:buClrTx/>
              <a:buSzTx/>
              <a:buFontTx/>
              <a:buNone/>
              <a:tabLst/>
              <a:defRPr/>
            </a:pPr>
            <a:r>
              <a:rPr lang="en-US" sz="4000" b="1" dirty="0">
                <a:solidFill>
                  <a:prstClr val="black"/>
                </a:solidFill>
                <a:latin typeface="Calibri" panose="020F0502020204030204"/>
              </a:rPr>
              <a:t>NGN origin story</a:t>
            </a:r>
            <a:endParaRPr kumimoji="0" lang="en-US" sz="40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6" name="Rectangle 5"/>
          <p:cNvSpPr/>
          <p:nvPr/>
        </p:nvSpPr>
        <p:spPr>
          <a:xfrm>
            <a:off x="1855075" y="1561677"/>
            <a:ext cx="9717571" cy="3970318"/>
          </a:xfrm>
          <a:prstGeom prst="rect">
            <a:avLst/>
          </a:prstGeom>
        </p:spPr>
        <p:txBody>
          <a:bodyPr wrap="square">
            <a:spAutoFit/>
          </a:bodyPr>
          <a:lstStyle/>
          <a:p>
            <a:pPr marL="457200" indent="-457200">
              <a:buFont typeface="Arial" panose="020B0604020202020204" pitchFamily="34" charset="0"/>
              <a:buChar char="•"/>
            </a:pPr>
            <a:r>
              <a:rPr lang="en-US" sz="2800" b="1" dirty="0">
                <a:latin typeface="Arial Body"/>
              </a:rPr>
              <a:t>2012 NCLEX Examination Committee--</a:t>
            </a:r>
            <a:br>
              <a:rPr lang="en-US" sz="2800" b="1" dirty="0">
                <a:latin typeface="Arial Body"/>
              </a:rPr>
            </a:br>
            <a:r>
              <a:rPr lang="en-US" sz="2800" dirty="0">
                <a:latin typeface="Arial Body"/>
              </a:rPr>
              <a:t>“Is the NCLEX measuring the right things?”</a:t>
            </a:r>
          </a:p>
          <a:p>
            <a:pPr marL="457200" indent="-457200">
              <a:buFont typeface="Arial" panose="020B0604020202020204" pitchFamily="34" charset="0"/>
              <a:buChar char="•"/>
            </a:pPr>
            <a:endParaRPr lang="en-US" sz="2800" dirty="0">
              <a:latin typeface="Arial Body"/>
            </a:endParaRPr>
          </a:p>
          <a:p>
            <a:pPr marL="457200" indent="-457200">
              <a:buFont typeface="Arial" panose="020B0604020202020204" pitchFamily="34" charset="0"/>
              <a:buChar char="•"/>
            </a:pPr>
            <a:endParaRPr lang="en-US" sz="2800" dirty="0">
              <a:latin typeface="Arial Body"/>
            </a:endParaRPr>
          </a:p>
          <a:p>
            <a:pPr marL="457200" indent="-457200">
              <a:buFont typeface="Arial" panose="020B0604020202020204" pitchFamily="34" charset="0"/>
              <a:buChar char="•"/>
            </a:pPr>
            <a:endParaRPr lang="en-US" sz="2800" dirty="0">
              <a:latin typeface="Arial Body"/>
            </a:endParaRPr>
          </a:p>
          <a:p>
            <a:pPr marL="457200" indent="-457200">
              <a:buFont typeface="Arial" panose="020B0604020202020204" pitchFamily="34" charset="0"/>
              <a:buChar char="•"/>
            </a:pPr>
            <a:endParaRPr lang="en-US" sz="2800" dirty="0">
              <a:latin typeface="Arial Body"/>
            </a:endParaRPr>
          </a:p>
          <a:p>
            <a:endParaRPr lang="en-US" sz="2800" dirty="0">
              <a:latin typeface="Arial Body"/>
            </a:endParaRPr>
          </a:p>
          <a:p>
            <a:pPr marL="457200" indent="-457200">
              <a:buFont typeface="Arial" panose="020B0604020202020204" pitchFamily="34" charset="0"/>
              <a:buChar char="•"/>
            </a:pPr>
            <a:r>
              <a:rPr lang="en-US" sz="2800" dirty="0">
                <a:latin typeface="Arial Body"/>
              </a:rPr>
              <a:t>Literature review</a:t>
            </a:r>
          </a:p>
          <a:p>
            <a:pPr marL="457200" indent="-457200">
              <a:buFont typeface="Arial" panose="020B0604020202020204" pitchFamily="34" charset="0"/>
              <a:buChar char="•"/>
            </a:pPr>
            <a:r>
              <a:rPr lang="en-US" sz="2800" dirty="0">
                <a:latin typeface="Arial Body"/>
              </a:rPr>
              <a:t>Strategic Practice Analysis</a:t>
            </a:r>
          </a:p>
        </p:txBody>
      </p:sp>
      <p:sp>
        <p:nvSpPr>
          <p:cNvPr id="3" name="Arrow: Down 2">
            <a:extLst>
              <a:ext uri="{FF2B5EF4-FFF2-40B4-BE49-F238E27FC236}">
                <a16:creationId xmlns:a16="http://schemas.microsoft.com/office/drawing/2014/main" id="{02F9A6C1-83CD-4543-810B-650A418FC69C}"/>
              </a:ext>
            </a:extLst>
          </p:cNvPr>
          <p:cNvSpPr/>
          <p:nvPr/>
        </p:nvSpPr>
        <p:spPr>
          <a:xfrm>
            <a:off x="5661965" y="2664298"/>
            <a:ext cx="1609344" cy="17702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ntemporary Forums Online">
            <a:extLst>
              <a:ext uri="{FF2B5EF4-FFF2-40B4-BE49-F238E27FC236}">
                <a16:creationId xmlns:a16="http://schemas.microsoft.com/office/drawing/2014/main" id="{AE9231B1-956E-4B8F-B600-4F1E6A97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644" y="2664298"/>
            <a:ext cx="1278535" cy="177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810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0" y="0"/>
          <a:ext cx="0" cy="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959203" y="1427553"/>
            <a:ext cx="10943763" cy="5262979"/>
          </a:xfrm>
          <a:prstGeom prst="rect">
            <a:avLst/>
          </a:prstGeom>
          <a:noFill/>
        </p:spPr>
        <p:txBody>
          <a:bodyPr wrap="square" rtlCol="0">
            <a:spAutoFit/>
          </a:bodyPr>
          <a:lstStyle/>
          <a:p>
            <a:pPr marL="1274643"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Education regarding critical thinking, clinical decision making, and clinical judgment has already become a standard part of nursing curricula</a:t>
            </a:r>
          </a:p>
          <a:p>
            <a:pPr marL="1274643"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81157" marR="0" lvl="2" indent="-3494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81157" marR="0" lvl="2" indent="-3494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81157" marR="0" lvl="2" indent="-3494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81157" marR="0" lvl="2" indent="-3494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81157" marR="0" lvl="2" indent="-3494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81157" marR="0" lvl="2" indent="-3494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31751" marR="0" lvl="2"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81157" marR="0" lvl="2" indent="-34940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Clinical judgment, even at the entry-level, is critical to patient</a:t>
            </a:r>
            <a:r>
              <a:rPr kumimoji="0" lang="en-US" sz="2400" b="0" i="0" u="none" strike="noStrike" kern="1200" cap="none" spc="0" normalizeH="0" noProof="0" dirty="0">
                <a:ln>
                  <a:noFill/>
                </a:ln>
                <a:solidFill>
                  <a:prstClr val="black"/>
                </a:solidFill>
                <a:effectLst/>
                <a:uLnTx/>
                <a:uFillTx/>
                <a:latin typeface="Calibri" panose="020F0502020204030204"/>
                <a:ea typeface="+mn-ea"/>
                <a:cs typeface="+mn-cs"/>
              </a:rPr>
              <a:t> safety and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public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894767" y="422211"/>
            <a:ext cx="78818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Literature Review Findings</a:t>
            </a:r>
          </a:p>
        </p:txBody>
      </p:sp>
      <p:sp>
        <p:nvSpPr>
          <p:cNvPr id="9" name="Rectangle 8"/>
          <p:cNvSpPr/>
          <p:nvPr/>
        </p:nvSpPr>
        <p:spPr>
          <a:xfrm>
            <a:off x="2032000" y="719667"/>
            <a:ext cx="8128000" cy="541866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Diagram 10"/>
          <p:cNvGraphicFramePr/>
          <p:nvPr>
            <p:extLst>
              <p:ext uri="{D42A27DB-BD31-4B8C-83A1-F6EECF244321}">
                <p14:modId xmlns:p14="http://schemas.microsoft.com/office/powerpoint/2010/main" val="2409230696"/>
              </p:ext>
            </p:extLst>
          </p:nvPr>
        </p:nvGraphicFramePr>
        <p:xfrm>
          <a:off x="-489638" y="2360506"/>
          <a:ext cx="9469610" cy="265700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2" name="Diagram 11"/>
          <p:cNvGraphicFramePr/>
          <p:nvPr>
            <p:extLst>
              <p:ext uri="{D42A27DB-BD31-4B8C-83A1-F6EECF244321}">
                <p14:modId xmlns:p14="http://schemas.microsoft.com/office/powerpoint/2010/main" val="4064755216"/>
              </p:ext>
            </p:extLst>
          </p:nvPr>
        </p:nvGraphicFramePr>
        <p:xfrm>
          <a:off x="7998246" y="1983037"/>
          <a:ext cx="3426247" cy="330506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63292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PT template standard NCSBN (photos)">
  <a:themeElements>
    <a:clrScheme name="NCSBN">
      <a:dk1>
        <a:srgbClr val="000000"/>
      </a:dk1>
      <a:lt1>
        <a:srgbClr val="FFFFFF"/>
      </a:lt1>
      <a:dk2>
        <a:srgbClr val="44546A"/>
      </a:dk2>
      <a:lt2>
        <a:srgbClr val="E7E6E6"/>
      </a:lt2>
      <a:accent1>
        <a:srgbClr val="00658B"/>
      </a:accent1>
      <a:accent2>
        <a:srgbClr val="ED7D31"/>
      </a:accent2>
      <a:accent3>
        <a:srgbClr val="7F9B2C"/>
      </a:accent3>
      <a:accent4>
        <a:srgbClr val="F6D767"/>
      </a:accent4>
      <a:accent5>
        <a:srgbClr val="A3ADA0"/>
      </a:accent5>
      <a:accent6>
        <a:srgbClr val="4D4D4F"/>
      </a:accent6>
      <a:hlink>
        <a:srgbClr val="0563C1"/>
      </a:hlink>
      <a:folHlink>
        <a:srgbClr val="FFFF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0" id="{B50FE385-E91B-1B48-828D-5D36636BAAE0}" vid="{88F67F06-EF12-E343-B877-97995B21AC4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0" id="{B50FE385-E91B-1B48-828D-5D36636BAAE0}" vid="{9D4E52B8-5052-4347-8356-7D355FDEC80E}"/>
    </a:ext>
  </a:extLst>
</a:theme>
</file>

<file path=ppt/theme/theme3.xml><?xml version="1.0" encoding="utf-8"?>
<a:theme xmlns:a="http://schemas.openxmlformats.org/drawingml/2006/main" name="1_PPT template standard NCSBN (photos)">
  <a:themeElements>
    <a:clrScheme name="NCSBN">
      <a:dk1>
        <a:srgbClr val="000000"/>
      </a:dk1>
      <a:lt1>
        <a:srgbClr val="FFFFFF"/>
      </a:lt1>
      <a:dk2>
        <a:srgbClr val="44546A"/>
      </a:dk2>
      <a:lt2>
        <a:srgbClr val="E7E6E6"/>
      </a:lt2>
      <a:accent1>
        <a:srgbClr val="00658B"/>
      </a:accent1>
      <a:accent2>
        <a:srgbClr val="ED7D31"/>
      </a:accent2>
      <a:accent3>
        <a:srgbClr val="7F9B2C"/>
      </a:accent3>
      <a:accent4>
        <a:srgbClr val="F6D767"/>
      </a:accent4>
      <a:accent5>
        <a:srgbClr val="A3ADA0"/>
      </a:accent5>
      <a:accent6>
        <a:srgbClr val="4D4D4F"/>
      </a:accent6>
      <a:hlink>
        <a:srgbClr val="0563C1"/>
      </a:hlink>
      <a:folHlink>
        <a:srgbClr val="FFFF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0" id="{B50FE385-E91B-1B48-828D-5D36636BAAE0}" vid="{88F67F06-EF12-E343-B877-97995B21AC4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PT template standard NCSBN (photos)">
  <a:themeElements>
    <a:clrScheme name="NCSBN">
      <a:dk1>
        <a:srgbClr val="000000"/>
      </a:dk1>
      <a:lt1>
        <a:srgbClr val="FFFFFF"/>
      </a:lt1>
      <a:dk2>
        <a:srgbClr val="44546A"/>
      </a:dk2>
      <a:lt2>
        <a:srgbClr val="E7E6E6"/>
      </a:lt2>
      <a:accent1>
        <a:srgbClr val="00658B"/>
      </a:accent1>
      <a:accent2>
        <a:srgbClr val="ED7D31"/>
      </a:accent2>
      <a:accent3>
        <a:srgbClr val="7F9B2C"/>
      </a:accent3>
      <a:accent4>
        <a:srgbClr val="F6D767"/>
      </a:accent4>
      <a:accent5>
        <a:srgbClr val="A3ADA0"/>
      </a:accent5>
      <a:accent6>
        <a:srgbClr val="4D4D4F"/>
      </a:accent6>
      <a:hlink>
        <a:srgbClr val="0563C1"/>
      </a:hlink>
      <a:folHlink>
        <a:srgbClr val="FFFF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0" id="{B50FE385-E91B-1B48-828D-5D36636BAAE0}" vid="{88F67F06-EF12-E343-B877-97995B21AC43}"/>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 template standard NCSBN (photos)</Template>
  <TotalTime>0</TotalTime>
  <Words>692</Words>
  <Application>Microsoft Office PowerPoint</Application>
  <PresentationFormat>Widescreen</PresentationFormat>
  <Paragraphs>171</Paragraphs>
  <Slides>47</Slides>
  <Notes>40</Notes>
  <HiddenSlides>0</HiddenSlides>
  <MMClips>1</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47</vt:i4>
      </vt:variant>
    </vt:vector>
  </HeadingPairs>
  <TitlesOfParts>
    <vt:vector size="56" baseType="lpstr">
      <vt:lpstr>Arial</vt:lpstr>
      <vt:lpstr>Arial Body</vt:lpstr>
      <vt:lpstr>Calibri</vt:lpstr>
      <vt:lpstr>Calibri Light</vt:lpstr>
      <vt:lpstr>PPT template standard NCSBN (photos)</vt:lpstr>
      <vt:lpstr>Custom Design</vt:lpstr>
      <vt:lpstr>1_PPT template standard NCSBN (photos)</vt:lpstr>
      <vt:lpstr>Office Theme</vt:lpstr>
      <vt:lpstr>2_PPT template standard NCSBN (photos)</vt:lpstr>
      <vt:lpstr>PowerPoint Presentation</vt:lpstr>
      <vt:lpstr>Copyright © 2022 National Council of State Boards of Nursing, Inc. (NCSBN®)</vt:lpstr>
      <vt:lpstr>Overview</vt:lpstr>
      <vt:lpstr>PowerPoint Presentation</vt:lpstr>
      <vt:lpstr>NGN Timeline</vt:lpstr>
      <vt:lpstr>PowerPoint Presentation</vt:lpstr>
      <vt:lpstr>Foundations</vt:lpstr>
      <vt:lpstr>PowerPoint Presentation</vt:lpstr>
      <vt:lpstr>PowerPoint Presentation</vt:lpstr>
      <vt:lpstr>PowerPoint Presentation</vt:lpstr>
      <vt:lpstr>Conclusions</vt:lpstr>
      <vt:lpstr>PowerPoint Presentation</vt:lpstr>
      <vt:lpstr>PowerPoint Presentation</vt:lpstr>
      <vt:lpstr>NGN Case Study</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   </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NCSBN NGN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2021-04-05T17:01:40Z</dcterms:created>
  <dcterms:modified xsi:type="dcterms:W3CDTF">2022-09-08T18:34:45Z</dcterms:modified>
</cp:coreProperties>
</file>